
<file path=[Content_Types].xml><?xml version="1.0" encoding="utf-8"?>
<Types xmlns="http://schemas.openxmlformats.org/package/2006/content-types">
  <Default Extension="png" ContentType="image/png"/>
  <Default Extension="svg" ContentType="image/sv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65" r:id="rId2"/>
    <p:sldMasterId id="2147483977" r:id="rId3"/>
    <p:sldMasterId id="2147483989" r:id="rId4"/>
    <p:sldMasterId id="2147484002" r:id="rId5"/>
    <p:sldMasterId id="2147484015" r:id="rId6"/>
  </p:sldMasterIdLst>
  <p:notesMasterIdLst>
    <p:notesMasterId r:id="rId55"/>
  </p:notesMasterIdLst>
  <p:sldIdLst>
    <p:sldId id="343" r:id="rId7"/>
    <p:sldId id="346" r:id="rId8"/>
    <p:sldId id="349" r:id="rId9"/>
    <p:sldId id="352" r:id="rId10"/>
    <p:sldId id="355" r:id="rId11"/>
    <p:sldId id="358" r:id="rId12"/>
    <p:sldId id="361" r:id="rId13"/>
    <p:sldId id="379" r:id="rId14"/>
    <p:sldId id="262" r:id="rId15"/>
    <p:sldId id="265" r:id="rId16"/>
    <p:sldId id="268" r:id="rId17"/>
    <p:sldId id="271" r:id="rId18"/>
    <p:sldId id="274" r:id="rId19"/>
    <p:sldId id="277" r:id="rId20"/>
    <p:sldId id="280" r:id="rId21"/>
    <p:sldId id="283" r:id="rId22"/>
    <p:sldId id="286" r:id="rId23"/>
    <p:sldId id="289" r:id="rId24"/>
    <p:sldId id="292" r:id="rId25"/>
    <p:sldId id="295" r:id="rId26"/>
    <p:sldId id="298" r:id="rId27"/>
    <p:sldId id="301" r:id="rId28"/>
    <p:sldId id="304" r:id="rId29"/>
    <p:sldId id="307" r:id="rId30"/>
    <p:sldId id="313" r:id="rId31"/>
    <p:sldId id="316" r:id="rId32"/>
    <p:sldId id="319" r:id="rId33"/>
    <p:sldId id="322" r:id="rId34"/>
    <p:sldId id="325" r:id="rId35"/>
    <p:sldId id="328" r:id="rId36"/>
    <p:sldId id="331" r:id="rId37"/>
    <p:sldId id="334" r:id="rId38"/>
    <p:sldId id="337" r:id="rId39"/>
    <p:sldId id="340" r:id="rId40"/>
    <p:sldId id="364" r:id="rId41"/>
    <p:sldId id="367" r:id="rId42"/>
    <p:sldId id="370" r:id="rId43"/>
    <p:sldId id="373" r:id="rId44"/>
    <p:sldId id="376" r:id="rId45"/>
    <p:sldId id="404" r:id="rId46"/>
    <p:sldId id="382" r:id="rId47"/>
    <p:sldId id="385" r:id="rId48"/>
    <p:sldId id="388" r:id="rId49"/>
    <p:sldId id="391" r:id="rId50"/>
    <p:sldId id="394" r:id="rId51"/>
    <p:sldId id="397" r:id="rId52"/>
    <p:sldId id="400" r:id="rId53"/>
    <p:sldId id="403" r:id="rId54"/>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2B757F-6F1E-44A8-B814-B9FB7F7EED47}" v="214" dt="2022-11-29T17:29:32.9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94343" autoAdjust="0"/>
  </p:normalViewPr>
  <p:slideViewPr>
    <p:cSldViewPr>
      <p:cViewPr varScale="1">
        <p:scale>
          <a:sx n="73" d="100"/>
          <a:sy n="73" d="100"/>
        </p:scale>
        <p:origin x="576" y="7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pokhrel" userId="cf52cc20c9387d56" providerId="LiveId" clId="{BF2B757F-6F1E-44A8-B814-B9FB7F7EED47}"/>
    <pc:docChg chg="undo custSel addSld delSld modSld sldOrd">
      <pc:chgData name="simon pokhrel" userId="cf52cc20c9387d56" providerId="LiveId" clId="{BF2B757F-6F1E-44A8-B814-B9FB7F7EED47}" dt="2022-11-29T17:29:34.727" v="572" actId="478"/>
      <pc:docMkLst>
        <pc:docMk/>
      </pc:docMkLst>
      <pc:sldChg chg="modSp del mod ord">
        <pc:chgData name="simon pokhrel" userId="cf52cc20c9387d56" providerId="LiveId" clId="{BF2B757F-6F1E-44A8-B814-B9FB7F7EED47}" dt="2022-11-29T16:52:15.473" v="109" actId="47"/>
        <pc:sldMkLst>
          <pc:docMk/>
          <pc:sldMk cId="3163758930" sldId="259"/>
        </pc:sldMkLst>
        <pc:picChg chg="mod">
          <ac:chgData name="simon pokhrel" userId="cf52cc20c9387d56" providerId="LiveId" clId="{BF2B757F-6F1E-44A8-B814-B9FB7F7EED47}" dt="2022-11-29T16:51:12.299" v="97" actId="1076"/>
          <ac:picMkLst>
            <pc:docMk/>
            <pc:sldMk cId="3163758930" sldId="259"/>
            <ac:picMk id="5" creationId="{63844F88-2A21-BDD1-4272-DB4022EF7B70}"/>
          </ac:picMkLst>
        </pc:picChg>
      </pc:sldChg>
      <pc:sldChg chg="addSp delSp modSp mod ord modTransition">
        <pc:chgData name="simon pokhrel" userId="cf52cc20c9387d56" providerId="LiveId" clId="{BF2B757F-6F1E-44A8-B814-B9FB7F7EED47}" dt="2022-11-29T17:27:37.431" v="491" actId="478"/>
        <pc:sldMkLst>
          <pc:docMk/>
          <pc:sldMk cId="942870830" sldId="262"/>
        </pc:sldMkLst>
        <pc:spChg chg="add del mod">
          <ac:chgData name="simon pokhrel" userId="cf52cc20c9387d56" providerId="LiveId" clId="{BF2B757F-6F1E-44A8-B814-B9FB7F7EED47}" dt="2022-11-29T17:27:37.431" v="491" actId="478"/>
          <ac:spMkLst>
            <pc:docMk/>
            <pc:sldMk cId="942870830" sldId="262"/>
            <ac:spMk id="3" creationId="{4EDDA9F2-238E-8AC0-1BEE-CA416E30C694}"/>
          </ac:spMkLst>
        </pc:spChg>
        <pc:spChg chg="add mod">
          <ac:chgData name="simon pokhrel" userId="cf52cc20c9387d56" providerId="LiveId" clId="{BF2B757F-6F1E-44A8-B814-B9FB7F7EED47}" dt="2022-11-29T17:27:35.546" v="490"/>
          <ac:spMkLst>
            <pc:docMk/>
            <pc:sldMk cId="942870830" sldId="262"/>
            <ac:spMk id="4" creationId="{84B774C1-6DF6-D00A-7DEA-EE94BB516D8E}"/>
          </ac:spMkLst>
        </pc:spChg>
      </pc:sldChg>
      <pc:sldChg chg="addSp delSp modSp mod ord modTransition">
        <pc:chgData name="simon pokhrel" userId="cf52cc20c9387d56" providerId="LiveId" clId="{BF2B757F-6F1E-44A8-B814-B9FB7F7EED47}" dt="2022-11-29T17:27:42.095" v="493" actId="478"/>
        <pc:sldMkLst>
          <pc:docMk/>
          <pc:sldMk cId="816269718" sldId="265"/>
        </pc:sldMkLst>
        <pc:spChg chg="add del mod">
          <ac:chgData name="simon pokhrel" userId="cf52cc20c9387d56" providerId="LiveId" clId="{BF2B757F-6F1E-44A8-B814-B9FB7F7EED47}" dt="2022-11-29T17:27:42.095" v="493" actId="478"/>
          <ac:spMkLst>
            <pc:docMk/>
            <pc:sldMk cId="816269718" sldId="265"/>
            <ac:spMk id="3" creationId="{C8B6064D-F0F3-2A6C-D592-23F7A7BA25D3}"/>
          </ac:spMkLst>
        </pc:spChg>
        <pc:spChg chg="add mod">
          <ac:chgData name="simon pokhrel" userId="cf52cc20c9387d56" providerId="LiveId" clId="{BF2B757F-6F1E-44A8-B814-B9FB7F7EED47}" dt="2022-11-29T17:27:38.734" v="492"/>
          <ac:spMkLst>
            <pc:docMk/>
            <pc:sldMk cId="816269718" sldId="265"/>
            <ac:spMk id="4" creationId="{3AA094A5-BECC-B9E3-9082-583426FF0A21}"/>
          </ac:spMkLst>
        </pc:spChg>
      </pc:sldChg>
      <pc:sldChg chg="addSp delSp modSp mod">
        <pc:chgData name="simon pokhrel" userId="cf52cc20c9387d56" providerId="LiveId" clId="{BF2B757F-6F1E-44A8-B814-B9FB7F7EED47}" dt="2022-11-29T17:27:45.850" v="495" actId="478"/>
        <pc:sldMkLst>
          <pc:docMk/>
          <pc:sldMk cId="363606980" sldId="268"/>
        </pc:sldMkLst>
        <pc:spChg chg="add del mod">
          <ac:chgData name="simon pokhrel" userId="cf52cc20c9387d56" providerId="LiveId" clId="{BF2B757F-6F1E-44A8-B814-B9FB7F7EED47}" dt="2022-11-29T17:27:45.850" v="495" actId="478"/>
          <ac:spMkLst>
            <pc:docMk/>
            <pc:sldMk cId="363606980" sldId="268"/>
            <ac:spMk id="3" creationId="{711F28EF-9751-FC9C-4097-0F53A09DD31B}"/>
          </ac:spMkLst>
        </pc:spChg>
        <pc:spChg chg="add mod">
          <ac:chgData name="simon pokhrel" userId="cf52cc20c9387d56" providerId="LiveId" clId="{BF2B757F-6F1E-44A8-B814-B9FB7F7EED47}" dt="2022-11-29T17:27:44.044" v="494"/>
          <ac:spMkLst>
            <pc:docMk/>
            <pc:sldMk cId="363606980" sldId="268"/>
            <ac:spMk id="4" creationId="{29A9E4CC-072F-5758-2C1C-423BB161B964}"/>
          </ac:spMkLst>
        </pc:spChg>
      </pc:sldChg>
      <pc:sldChg chg="addSp delSp modSp mod modTransition">
        <pc:chgData name="simon pokhrel" userId="cf52cc20c9387d56" providerId="LiveId" clId="{BF2B757F-6F1E-44A8-B814-B9FB7F7EED47}" dt="2022-11-29T17:27:48.740" v="497" actId="478"/>
        <pc:sldMkLst>
          <pc:docMk/>
          <pc:sldMk cId="1337051282" sldId="271"/>
        </pc:sldMkLst>
        <pc:spChg chg="add del mod">
          <ac:chgData name="simon pokhrel" userId="cf52cc20c9387d56" providerId="LiveId" clId="{BF2B757F-6F1E-44A8-B814-B9FB7F7EED47}" dt="2022-11-29T17:27:48.740" v="497" actId="478"/>
          <ac:spMkLst>
            <pc:docMk/>
            <pc:sldMk cId="1337051282" sldId="271"/>
            <ac:spMk id="4" creationId="{55F94F71-1287-0EF4-BFDA-4E3C5AD25CFC}"/>
          </ac:spMkLst>
        </pc:spChg>
        <pc:spChg chg="add mod">
          <ac:chgData name="simon pokhrel" userId="cf52cc20c9387d56" providerId="LiveId" clId="{BF2B757F-6F1E-44A8-B814-B9FB7F7EED47}" dt="2022-11-29T17:27:47.091" v="496"/>
          <ac:spMkLst>
            <pc:docMk/>
            <pc:sldMk cId="1337051282" sldId="271"/>
            <ac:spMk id="5" creationId="{11566A44-5973-6D36-EA1F-A51566AF1DC8}"/>
          </ac:spMkLst>
        </pc:spChg>
      </pc:sldChg>
      <pc:sldChg chg="addSp delSp modSp mod modTransition">
        <pc:chgData name="simon pokhrel" userId="cf52cc20c9387d56" providerId="LiveId" clId="{BF2B757F-6F1E-44A8-B814-B9FB7F7EED47}" dt="2022-11-29T17:27:51.371" v="499" actId="478"/>
        <pc:sldMkLst>
          <pc:docMk/>
          <pc:sldMk cId="681279398" sldId="274"/>
        </pc:sldMkLst>
        <pc:spChg chg="add del mod">
          <ac:chgData name="simon pokhrel" userId="cf52cc20c9387d56" providerId="LiveId" clId="{BF2B757F-6F1E-44A8-B814-B9FB7F7EED47}" dt="2022-11-29T17:27:51.371" v="499" actId="478"/>
          <ac:spMkLst>
            <pc:docMk/>
            <pc:sldMk cId="681279398" sldId="274"/>
            <ac:spMk id="4" creationId="{EF5756A6-42DE-7C30-7244-C0BAEF46062C}"/>
          </ac:spMkLst>
        </pc:spChg>
        <pc:spChg chg="add mod">
          <ac:chgData name="simon pokhrel" userId="cf52cc20c9387d56" providerId="LiveId" clId="{BF2B757F-6F1E-44A8-B814-B9FB7F7EED47}" dt="2022-11-29T17:27:49.886" v="498"/>
          <ac:spMkLst>
            <pc:docMk/>
            <pc:sldMk cId="681279398" sldId="274"/>
            <ac:spMk id="5" creationId="{DA8D7976-B6CC-E44D-FC42-058FB6780572}"/>
          </ac:spMkLst>
        </pc:spChg>
      </pc:sldChg>
      <pc:sldChg chg="addSp delSp modSp mod modTransition">
        <pc:chgData name="simon pokhrel" userId="cf52cc20c9387d56" providerId="LiveId" clId="{BF2B757F-6F1E-44A8-B814-B9FB7F7EED47}" dt="2022-11-29T17:27:55.209" v="501" actId="478"/>
        <pc:sldMkLst>
          <pc:docMk/>
          <pc:sldMk cId="990062788" sldId="277"/>
        </pc:sldMkLst>
        <pc:spChg chg="add del mod">
          <ac:chgData name="simon pokhrel" userId="cf52cc20c9387d56" providerId="LiveId" clId="{BF2B757F-6F1E-44A8-B814-B9FB7F7EED47}" dt="2022-11-29T17:27:55.209" v="501" actId="478"/>
          <ac:spMkLst>
            <pc:docMk/>
            <pc:sldMk cId="990062788" sldId="277"/>
            <ac:spMk id="2" creationId="{1304680B-5C5F-CCF0-DA3C-F24568EAE729}"/>
          </ac:spMkLst>
        </pc:spChg>
        <pc:spChg chg="add mod">
          <ac:chgData name="simon pokhrel" userId="cf52cc20c9387d56" providerId="LiveId" clId="{BF2B757F-6F1E-44A8-B814-B9FB7F7EED47}" dt="2022-11-29T17:27:53.339" v="500"/>
          <ac:spMkLst>
            <pc:docMk/>
            <pc:sldMk cId="990062788" sldId="277"/>
            <ac:spMk id="6" creationId="{75DFE776-3ECC-9C06-4D38-E63FAC2990E6}"/>
          </ac:spMkLst>
        </pc:spChg>
      </pc:sldChg>
      <pc:sldChg chg="addSp delSp modSp mod modTransition">
        <pc:chgData name="simon pokhrel" userId="cf52cc20c9387d56" providerId="LiveId" clId="{BF2B757F-6F1E-44A8-B814-B9FB7F7EED47}" dt="2022-11-29T17:27:58.147" v="503" actId="478"/>
        <pc:sldMkLst>
          <pc:docMk/>
          <pc:sldMk cId="868559235" sldId="280"/>
        </pc:sldMkLst>
        <pc:spChg chg="add del mod">
          <ac:chgData name="simon pokhrel" userId="cf52cc20c9387d56" providerId="LiveId" clId="{BF2B757F-6F1E-44A8-B814-B9FB7F7EED47}" dt="2022-11-29T17:27:58.147" v="503" actId="478"/>
          <ac:spMkLst>
            <pc:docMk/>
            <pc:sldMk cId="868559235" sldId="280"/>
            <ac:spMk id="2" creationId="{F9F7072C-415C-3AA3-6FE7-D8AEE2AE2790}"/>
          </ac:spMkLst>
        </pc:spChg>
        <pc:spChg chg="add mod">
          <ac:chgData name="simon pokhrel" userId="cf52cc20c9387d56" providerId="LiveId" clId="{BF2B757F-6F1E-44A8-B814-B9FB7F7EED47}" dt="2022-11-29T17:27:56.245" v="502"/>
          <ac:spMkLst>
            <pc:docMk/>
            <pc:sldMk cId="868559235" sldId="280"/>
            <ac:spMk id="3" creationId="{F8124C83-C794-4CE7-6C34-D1193EA292DD}"/>
          </ac:spMkLst>
        </pc:spChg>
      </pc:sldChg>
      <pc:sldChg chg="addSp delSp modSp mod modTransition">
        <pc:chgData name="simon pokhrel" userId="cf52cc20c9387d56" providerId="LiveId" clId="{BF2B757F-6F1E-44A8-B814-B9FB7F7EED47}" dt="2022-11-29T17:28:00.642" v="505" actId="478"/>
        <pc:sldMkLst>
          <pc:docMk/>
          <pc:sldMk cId="3528996203" sldId="283"/>
        </pc:sldMkLst>
        <pc:spChg chg="add del mod">
          <ac:chgData name="simon pokhrel" userId="cf52cc20c9387d56" providerId="LiveId" clId="{BF2B757F-6F1E-44A8-B814-B9FB7F7EED47}" dt="2022-11-29T17:28:00.642" v="505" actId="478"/>
          <ac:spMkLst>
            <pc:docMk/>
            <pc:sldMk cId="3528996203" sldId="283"/>
            <ac:spMk id="2" creationId="{A65BFCCE-7657-085F-CEF7-9AD3E7916623}"/>
          </ac:spMkLst>
        </pc:spChg>
        <pc:spChg chg="add mod">
          <ac:chgData name="simon pokhrel" userId="cf52cc20c9387d56" providerId="LiveId" clId="{BF2B757F-6F1E-44A8-B814-B9FB7F7EED47}" dt="2022-11-29T17:27:59.308" v="504"/>
          <ac:spMkLst>
            <pc:docMk/>
            <pc:sldMk cId="3528996203" sldId="283"/>
            <ac:spMk id="3" creationId="{6D3BBCBD-CD4B-18C7-BA06-078251C6D77F}"/>
          </ac:spMkLst>
        </pc:spChg>
      </pc:sldChg>
      <pc:sldChg chg="addSp delSp modSp mod modTransition">
        <pc:chgData name="simon pokhrel" userId="cf52cc20c9387d56" providerId="LiveId" clId="{BF2B757F-6F1E-44A8-B814-B9FB7F7EED47}" dt="2022-11-29T17:28:03.101" v="507" actId="478"/>
        <pc:sldMkLst>
          <pc:docMk/>
          <pc:sldMk cId="1135176780" sldId="286"/>
        </pc:sldMkLst>
        <pc:spChg chg="add del mod">
          <ac:chgData name="simon pokhrel" userId="cf52cc20c9387d56" providerId="LiveId" clId="{BF2B757F-6F1E-44A8-B814-B9FB7F7EED47}" dt="2022-11-29T17:28:03.101" v="507" actId="478"/>
          <ac:spMkLst>
            <pc:docMk/>
            <pc:sldMk cId="1135176780" sldId="286"/>
            <ac:spMk id="3" creationId="{052ACF9C-4738-38BC-1F4C-8672D1AD1ED8}"/>
          </ac:spMkLst>
        </pc:spChg>
        <pc:spChg chg="add mod">
          <ac:chgData name="simon pokhrel" userId="cf52cc20c9387d56" providerId="LiveId" clId="{BF2B757F-6F1E-44A8-B814-B9FB7F7EED47}" dt="2022-11-29T17:28:01.819" v="506"/>
          <ac:spMkLst>
            <pc:docMk/>
            <pc:sldMk cId="1135176780" sldId="286"/>
            <ac:spMk id="6" creationId="{C8C4A2EF-F5FE-4AB7-2904-E3E0800E10F7}"/>
          </ac:spMkLst>
        </pc:spChg>
      </pc:sldChg>
      <pc:sldChg chg="addSp delSp modSp mod modTransition">
        <pc:chgData name="simon pokhrel" userId="cf52cc20c9387d56" providerId="LiveId" clId="{BF2B757F-6F1E-44A8-B814-B9FB7F7EED47}" dt="2022-11-29T17:28:05.461" v="509" actId="478"/>
        <pc:sldMkLst>
          <pc:docMk/>
          <pc:sldMk cId="1654866442" sldId="289"/>
        </pc:sldMkLst>
        <pc:spChg chg="add del mod">
          <ac:chgData name="simon pokhrel" userId="cf52cc20c9387d56" providerId="LiveId" clId="{BF2B757F-6F1E-44A8-B814-B9FB7F7EED47}" dt="2022-11-29T17:28:05.461" v="509" actId="478"/>
          <ac:spMkLst>
            <pc:docMk/>
            <pc:sldMk cId="1654866442" sldId="289"/>
            <ac:spMk id="3" creationId="{0E5956F2-2889-39A3-9CEB-C0A19A7714F8}"/>
          </ac:spMkLst>
        </pc:spChg>
        <pc:spChg chg="add mod">
          <ac:chgData name="simon pokhrel" userId="cf52cc20c9387d56" providerId="LiveId" clId="{BF2B757F-6F1E-44A8-B814-B9FB7F7EED47}" dt="2022-11-29T17:28:04.048" v="508"/>
          <ac:spMkLst>
            <pc:docMk/>
            <pc:sldMk cId="1654866442" sldId="289"/>
            <ac:spMk id="6" creationId="{40FF38C6-7CCE-9EBB-9E55-47B13A7F7726}"/>
          </ac:spMkLst>
        </pc:spChg>
      </pc:sldChg>
      <pc:sldChg chg="addSp delSp modSp mod modTransition">
        <pc:chgData name="simon pokhrel" userId="cf52cc20c9387d56" providerId="LiveId" clId="{BF2B757F-6F1E-44A8-B814-B9FB7F7EED47}" dt="2022-11-29T17:28:08.930" v="511" actId="478"/>
        <pc:sldMkLst>
          <pc:docMk/>
          <pc:sldMk cId="2752992437" sldId="292"/>
        </pc:sldMkLst>
        <pc:spChg chg="add del mod">
          <ac:chgData name="simon pokhrel" userId="cf52cc20c9387d56" providerId="LiveId" clId="{BF2B757F-6F1E-44A8-B814-B9FB7F7EED47}" dt="2022-11-29T17:28:08.930" v="511" actId="478"/>
          <ac:spMkLst>
            <pc:docMk/>
            <pc:sldMk cId="2752992437" sldId="292"/>
            <ac:spMk id="3" creationId="{6D8F0CCF-A576-3D11-BC66-A2EFD3D3CB4C}"/>
          </ac:spMkLst>
        </pc:spChg>
        <pc:spChg chg="add mod">
          <ac:chgData name="simon pokhrel" userId="cf52cc20c9387d56" providerId="LiveId" clId="{BF2B757F-6F1E-44A8-B814-B9FB7F7EED47}" dt="2022-11-29T17:28:07.517" v="510"/>
          <ac:spMkLst>
            <pc:docMk/>
            <pc:sldMk cId="2752992437" sldId="292"/>
            <ac:spMk id="6" creationId="{B39F0731-0F1C-C90A-B222-9BF0B23D3D02}"/>
          </ac:spMkLst>
        </pc:spChg>
      </pc:sldChg>
      <pc:sldChg chg="addSp delSp modSp mod modTransition">
        <pc:chgData name="simon pokhrel" userId="cf52cc20c9387d56" providerId="LiveId" clId="{BF2B757F-6F1E-44A8-B814-B9FB7F7EED47}" dt="2022-11-29T17:28:11.379" v="513" actId="478"/>
        <pc:sldMkLst>
          <pc:docMk/>
          <pc:sldMk cId="1597912736" sldId="295"/>
        </pc:sldMkLst>
        <pc:spChg chg="add del mod">
          <ac:chgData name="simon pokhrel" userId="cf52cc20c9387d56" providerId="LiveId" clId="{BF2B757F-6F1E-44A8-B814-B9FB7F7EED47}" dt="2022-11-29T17:28:11.379" v="513" actId="478"/>
          <ac:spMkLst>
            <pc:docMk/>
            <pc:sldMk cId="1597912736" sldId="295"/>
            <ac:spMk id="2" creationId="{EF10CDA2-42E4-5D7C-6CE3-F974A91FDA0C}"/>
          </ac:spMkLst>
        </pc:spChg>
        <pc:spChg chg="add mod">
          <ac:chgData name="simon pokhrel" userId="cf52cc20c9387d56" providerId="LiveId" clId="{BF2B757F-6F1E-44A8-B814-B9FB7F7EED47}" dt="2022-11-29T17:28:10.029" v="512"/>
          <ac:spMkLst>
            <pc:docMk/>
            <pc:sldMk cId="1597912736" sldId="295"/>
            <ac:spMk id="3" creationId="{5E5E7E72-684B-077F-8E98-01974D24B022}"/>
          </ac:spMkLst>
        </pc:spChg>
      </pc:sldChg>
      <pc:sldChg chg="addSp delSp modSp mod modTransition">
        <pc:chgData name="simon pokhrel" userId="cf52cc20c9387d56" providerId="LiveId" clId="{BF2B757F-6F1E-44A8-B814-B9FB7F7EED47}" dt="2022-11-29T17:28:13.546" v="515" actId="478"/>
        <pc:sldMkLst>
          <pc:docMk/>
          <pc:sldMk cId="3353869177" sldId="298"/>
        </pc:sldMkLst>
        <pc:spChg chg="add del mod">
          <ac:chgData name="simon pokhrel" userId="cf52cc20c9387d56" providerId="LiveId" clId="{BF2B757F-6F1E-44A8-B814-B9FB7F7EED47}" dt="2022-11-29T17:28:13.546" v="515" actId="478"/>
          <ac:spMkLst>
            <pc:docMk/>
            <pc:sldMk cId="3353869177" sldId="298"/>
            <ac:spMk id="4" creationId="{6B3E722D-9612-4DA0-E6A7-B6F58077C587}"/>
          </ac:spMkLst>
        </pc:spChg>
        <pc:spChg chg="add mod">
          <ac:chgData name="simon pokhrel" userId="cf52cc20c9387d56" providerId="LiveId" clId="{BF2B757F-6F1E-44A8-B814-B9FB7F7EED47}" dt="2022-11-29T17:28:12.400" v="514"/>
          <ac:spMkLst>
            <pc:docMk/>
            <pc:sldMk cId="3353869177" sldId="298"/>
            <ac:spMk id="5" creationId="{8CD8B161-EE38-5256-258B-0CA9FEDA00BB}"/>
          </ac:spMkLst>
        </pc:spChg>
        <pc:picChg chg="mod">
          <ac:chgData name="simon pokhrel" userId="cf52cc20c9387d56" providerId="LiveId" clId="{BF2B757F-6F1E-44A8-B814-B9FB7F7EED47}" dt="2022-11-29T16:21:14.971" v="46" actId="14100"/>
          <ac:picMkLst>
            <pc:docMk/>
            <pc:sldMk cId="3353869177" sldId="298"/>
            <ac:picMk id="2050" creationId="{A8326A2B-3E66-2D37-490C-B746A3FACB8C}"/>
          </ac:picMkLst>
        </pc:picChg>
      </pc:sldChg>
      <pc:sldChg chg="addSp delSp modSp mod modTransition">
        <pc:chgData name="simon pokhrel" userId="cf52cc20c9387d56" providerId="LiveId" clId="{BF2B757F-6F1E-44A8-B814-B9FB7F7EED47}" dt="2022-11-29T17:28:15.995" v="517" actId="478"/>
        <pc:sldMkLst>
          <pc:docMk/>
          <pc:sldMk cId="231875419" sldId="301"/>
        </pc:sldMkLst>
        <pc:spChg chg="add del mod">
          <ac:chgData name="simon pokhrel" userId="cf52cc20c9387d56" providerId="LiveId" clId="{BF2B757F-6F1E-44A8-B814-B9FB7F7EED47}" dt="2022-11-29T17:28:15.995" v="517" actId="478"/>
          <ac:spMkLst>
            <pc:docMk/>
            <pc:sldMk cId="231875419" sldId="301"/>
            <ac:spMk id="2" creationId="{54DD44E5-4883-8516-D8F8-3ECEF34EE395}"/>
          </ac:spMkLst>
        </pc:spChg>
        <pc:spChg chg="add mod">
          <ac:chgData name="simon pokhrel" userId="cf52cc20c9387d56" providerId="LiveId" clId="{BF2B757F-6F1E-44A8-B814-B9FB7F7EED47}" dt="2022-11-29T17:28:14.677" v="516"/>
          <ac:spMkLst>
            <pc:docMk/>
            <pc:sldMk cId="231875419" sldId="301"/>
            <ac:spMk id="4" creationId="{9246A3E7-F0A6-8DD0-E6F3-3EF5B0258B76}"/>
          </ac:spMkLst>
        </pc:spChg>
      </pc:sldChg>
      <pc:sldChg chg="addSp delSp modSp mod modTransition">
        <pc:chgData name="simon pokhrel" userId="cf52cc20c9387d56" providerId="LiveId" clId="{BF2B757F-6F1E-44A8-B814-B9FB7F7EED47}" dt="2022-11-29T17:28:18.146" v="519" actId="478"/>
        <pc:sldMkLst>
          <pc:docMk/>
          <pc:sldMk cId="2329887753" sldId="304"/>
        </pc:sldMkLst>
        <pc:spChg chg="add del mod">
          <ac:chgData name="simon pokhrel" userId="cf52cc20c9387d56" providerId="LiveId" clId="{BF2B757F-6F1E-44A8-B814-B9FB7F7EED47}" dt="2022-11-29T17:28:18.146" v="519" actId="478"/>
          <ac:spMkLst>
            <pc:docMk/>
            <pc:sldMk cId="2329887753" sldId="304"/>
            <ac:spMk id="3" creationId="{F4B847E7-1780-0AFF-6403-D6AE3ECC5565}"/>
          </ac:spMkLst>
        </pc:spChg>
        <pc:spChg chg="add mod">
          <ac:chgData name="simon pokhrel" userId="cf52cc20c9387d56" providerId="LiveId" clId="{BF2B757F-6F1E-44A8-B814-B9FB7F7EED47}" dt="2022-11-29T17:28:16.906" v="518"/>
          <ac:spMkLst>
            <pc:docMk/>
            <pc:sldMk cId="2329887753" sldId="304"/>
            <ac:spMk id="5" creationId="{4425688B-1C7F-2E03-6A8C-61FC8621C6EB}"/>
          </ac:spMkLst>
        </pc:spChg>
      </pc:sldChg>
      <pc:sldChg chg="addSp delSp modSp mod modTransition">
        <pc:chgData name="simon pokhrel" userId="cf52cc20c9387d56" providerId="LiveId" clId="{BF2B757F-6F1E-44A8-B814-B9FB7F7EED47}" dt="2022-11-29T17:28:21.114" v="521" actId="478"/>
        <pc:sldMkLst>
          <pc:docMk/>
          <pc:sldMk cId="1515259304" sldId="307"/>
        </pc:sldMkLst>
        <pc:spChg chg="add del mod">
          <ac:chgData name="simon pokhrel" userId="cf52cc20c9387d56" providerId="LiveId" clId="{BF2B757F-6F1E-44A8-B814-B9FB7F7EED47}" dt="2022-11-29T17:28:21.114" v="521" actId="478"/>
          <ac:spMkLst>
            <pc:docMk/>
            <pc:sldMk cId="1515259304" sldId="307"/>
            <ac:spMk id="4" creationId="{327CBF0A-358A-77F3-D9DD-F3457DC6BB59}"/>
          </ac:spMkLst>
        </pc:spChg>
        <pc:spChg chg="add mod">
          <ac:chgData name="simon pokhrel" userId="cf52cc20c9387d56" providerId="LiveId" clId="{BF2B757F-6F1E-44A8-B814-B9FB7F7EED47}" dt="2022-11-29T17:28:19.151" v="520"/>
          <ac:spMkLst>
            <pc:docMk/>
            <pc:sldMk cId="1515259304" sldId="307"/>
            <ac:spMk id="5" creationId="{F9F0F9C3-1272-9FD2-076B-FA094228ADCC}"/>
          </ac:spMkLst>
        </pc:spChg>
      </pc:sldChg>
      <pc:sldChg chg="addSp delSp modSp mod modTransition">
        <pc:chgData name="simon pokhrel" userId="cf52cc20c9387d56" providerId="LiveId" clId="{BF2B757F-6F1E-44A8-B814-B9FB7F7EED47}" dt="2022-11-29T17:28:23.265" v="523" actId="478"/>
        <pc:sldMkLst>
          <pc:docMk/>
          <pc:sldMk cId="1419757020" sldId="310"/>
        </pc:sldMkLst>
        <pc:spChg chg="add del mod">
          <ac:chgData name="simon pokhrel" userId="cf52cc20c9387d56" providerId="LiveId" clId="{BF2B757F-6F1E-44A8-B814-B9FB7F7EED47}" dt="2022-11-29T17:28:23.265" v="523" actId="478"/>
          <ac:spMkLst>
            <pc:docMk/>
            <pc:sldMk cId="1419757020" sldId="310"/>
            <ac:spMk id="2" creationId="{2254B4A9-DDF2-E368-33D1-CB99EA36186B}"/>
          </ac:spMkLst>
        </pc:spChg>
        <pc:spChg chg="add mod">
          <ac:chgData name="simon pokhrel" userId="cf52cc20c9387d56" providerId="LiveId" clId="{BF2B757F-6F1E-44A8-B814-B9FB7F7EED47}" dt="2022-11-29T17:28:22.039" v="522"/>
          <ac:spMkLst>
            <pc:docMk/>
            <pc:sldMk cId="1419757020" sldId="310"/>
            <ac:spMk id="3" creationId="{6183D572-6F1C-E437-F83A-24768346887E}"/>
          </ac:spMkLst>
        </pc:spChg>
      </pc:sldChg>
      <pc:sldChg chg="addSp delSp modSp mod modTransition">
        <pc:chgData name="simon pokhrel" userId="cf52cc20c9387d56" providerId="LiveId" clId="{BF2B757F-6F1E-44A8-B814-B9FB7F7EED47}" dt="2022-11-29T17:28:25.808" v="525" actId="478"/>
        <pc:sldMkLst>
          <pc:docMk/>
          <pc:sldMk cId="727557791" sldId="313"/>
        </pc:sldMkLst>
        <pc:spChg chg="add del mod">
          <ac:chgData name="simon pokhrel" userId="cf52cc20c9387d56" providerId="LiveId" clId="{BF2B757F-6F1E-44A8-B814-B9FB7F7EED47}" dt="2022-11-29T17:28:25.808" v="525" actId="478"/>
          <ac:spMkLst>
            <pc:docMk/>
            <pc:sldMk cId="727557791" sldId="313"/>
            <ac:spMk id="2" creationId="{F2EB6B5A-DEF3-0895-D341-881FD0A458AE}"/>
          </ac:spMkLst>
        </pc:spChg>
        <pc:spChg chg="add mod">
          <ac:chgData name="simon pokhrel" userId="cf52cc20c9387d56" providerId="LiveId" clId="{BF2B757F-6F1E-44A8-B814-B9FB7F7EED47}" dt="2022-11-29T17:28:24.269" v="524"/>
          <ac:spMkLst>
            <pc:docMk/>
            <pc:sldMk cId="727557791" sldId="313"/>
            <ac:spMk id="4" creationId="{53FD1BF9-8E1C-CBF5-5253-64794B84AD8A}"/>
          </ac:spMkLst>
        </pc:spChg>
        <pc:picChg chg="mod">
          <ac:chgData name="simon pokhrel" userId="cf52cc20c9387d56" providerId="LiveId" clId="{BF2B757F-6F1E-44A8-B814-B9FB7F7EED47}" dt="2022-11-29T16:23:28.339" v="50" actId="14100"/>
          <ac:picMkLst>
            <pc:docMk/>
            <pc:sldMk cId="727557791" sldId="313"/>
            <ac:picMk id="1028" creationId="{590585BE-AD37-9219-9BE3-E8245D9CBF20}"/>
          </ac:picMkLst>
        </pc:picChg>
      </pc:sldChg>
      <pc:sldChg chg="addSp delSp modSp mod modTransition">
        <pc:chgData name="simon pokhrel" userId="cf52cc20c9387d56" providerId="LiveId" clId="{BF2B757F-6F1E-44A8-B814-B9FB7F7EED47}" dt="2022-11-29T17:28:28.540" v="527" actId="478"/>
        <pc:sldMkLst>
          <pc:docMk/>
          <pc:sldMk cId="3895859426" sldId="316"/>
        </pc:sldMkLst>
        <pc:spChg chg="add del mod">
          <ac:chgData name="simon pokhrel" userId="cf52cc20c9387d56" providerId="LiveId" clId="{BF2B757F-6F1E-44A8-B814-B9FB7F7EED47}" dt="2022-11-29T17:28:28.540" v="527" actId="478"/>
          <ac:spMkLst>
            <pc:docMk/>
            <pc:sldMk cId="3895859426" sldId="316"/>
            <ac:spMk id="4" creationId="{72AD33A7-4816-696F-A3E7-46891CC7B3A6}"/>
          </ac:spMkLst>
        </pc:spChg>
        <pc:spChg chg="add mod">
          <ac:chgData name="simon pokhrel" userId="cf52cc20c9387d56" providerId="LiveId" clId="{BF2B757F-6F1E-44A8-B814-B9FB7F7EED47}" dt="2022-11-29T17:28:26.938" v="526"/>
          <ac:spMkLst>
            <pc:docMk/>
            <pc:sldMk cId="3895859426" sldId="316"/>
            <ac:spMk id="5" creationId="{2E06539B-081D-DE6C-4476-8A375B20B277}"/>
          </ac:spMkLst>
        </pc:spChg>
      </pc:sldChg>
      <pc:sldChg chg="addSp delSp modSp mod modTransition">
        <pc:chgData name="simon pokhrel" userId="cf52cc20c9387d56" providerId="LiveId" clId="{BF2B757F-6F1E-44A8-B814-B9FB7F7EED47}" dt="2022-11-29T17:28:31.366" v="529" actId="478"/>
        <pc:sldMkLst>
          <pc:docMk/>
          <pc:sldMk cId="100312662" sldId="319"/>
        </pc:sldMkLst>
        <pc:spChg chg="mod">
          <ac:chgData name="simon pokhrel" userId="cf52cc20c9387d56" providerId="LiveId" clId="{BF2B757F-6F1E-44A8-B814-B9FB7F7EED47}" dt="2022-11-29T16:24:35.757" v="56" actId="14100"/>
          <ac:spMkLst>
            <pc:docMk/>
            <pc:sldMk cId="100312662" sldId="319"/>
            <ac:spMk id="2" creationId="{EFB6D41C-A798-FE8B-CB29-DD88C8E9F50B}"/>
          </ac:spMkLst>
        </pc:spChg>
        <pc:spChg chg="add del mod">
          <ac:chgData name="simon pokhrel" userId="cf52cc20c9387d56" providerId="LiveId" clId="{BF2B757F-6F1E-44A8-B814-B9FB7F7EED47}" dt="2022-11-29T17:28:31.366" v="529" actId="478"/>
          <ac:spMkLst>
            <pc:docMk/>
            <pc:sldMk cId="100312662" sldId="319"/>
            <ac:spMk id="4" creationId="{9FEF9FF0-1A74-180A-52AD-BD8C193DC0B5}"/>
          </ac:spMkLst>
        </pc:spChg>
        <pc:spChg chg="add mod">
          <ac:chgData name="simon pokhrel" userId="cf52cc20c9387d56" providerId="LiveId" clId="{BF2B757F-6F1E-44A8-B814-B9FB7F7EED47}" dt="2022-11-29T17:28:29.921" v="528"/>
          <ac:spMkLst>
            <pc:docMk/>
            <pc:sldMk cId="100312662" sldId="319"/>
            <ac:spMk id="6" creationId="{3818FFF9-4818-7AAC-0FD3-0C9D524B98BC}"/>
          </ac:spMkLst>
        </pc:spChg>
      </pc:sldChg>
      <pc:sldChg chg="addSp delSp modSp mod modTransition">
        <pc:chgData name="simon pokhrel" userId="cf52cc20c9387d56" providerId="LiveId" clId="{BF2B757F-6F1E-44A8-B814-B9FB7F7EED47}" dt="2022-11-29T17:28:37.853" v="533" actId="478"/>
        <pc:sldMkLst>
          <pc:docMk/>
          <pc:sldMk cId="943782725" sldId="322"/>
        </pc:sldMkLst>
        <pc:spChg chg="mod">
          <ac:chgData name="simon pokhrel" userId="cf52cc20c9387d56" providerId="LiveId" clId="{BF2B757F-6F1E-44A8-B814-B9FB7F7EED47}" dt="2022-11-29T16:24:26.606" v="54" actId="207"/>
          <ac:spMkLst>
            <pc:docMk/>
            <pc:sldMk cId="943782725" sldId="322"/>
            <ac:spMk id="2" creationId="{9028E037-C84C-8F03-8ED6-F7C82C3B1D55}"/>
          </ac:spMkLst>
        </pc:spChg>
        <pc:spChg chg="add del mod">
          <ac:chgData name="simon pokhrel" userId="cf52cc20c9387d56" providerId="LiveId" clId="{BF2B757F-6F1E-44A8-B814-B9FB7F7EED47}" dt="2022-11-29T17:28:35.683" v="531" actId="478"/>
          <ac:spMkLst>
            <pc:docMk/>
            <pc:sldMk cId="943782725" sldId="322"/>
            <ac:spMk id="4" creationId="{BF386FC2-C844-E77E-4077-715F3575107A}"/>
          </ac:spMkLst>
        </pc:spChg>
        <pc:spChg chg="add mod">
          <ac:chgData name="simon pokhrel" userId="cf52cc20c9387d56" providerId="LiveId" clId="{BF2B757F-6F1E-44A8-B814-B9FB7F7EED47}" dt="2022-11-29T17:28:32.591" v="530"/>
          <ac:spMkLst>
            <pc:docMk/>
            <pc:sldMk cId="943782725" sldId="322"/>
            <ac:spMk id="6" creationId="{07B79824-6E54-A523-CBC8-A14ABE87E5F5}"/>
          </ac:spMkLst>
        </pc:spChg>
        <pc:spChg chg="add del mod">
          <ac:chgData name="simon pokhrel" userId="cf52cc20c9387d56" providerId="LiveId" clId="{BF2B757F-6F1E-44A8-B814-B9FB7F7EED47}" dt="2022-11-29T17:28:37.853" v="533" actId="478"/>
          <ac:spMkLst>
            <pc:docMk/>
            <pc:sldMk cId="943782725" sldId="322"/>
            <ac:spMk id="7" creationId="{CF684C03-7CDB-0031-456E-CEF6EFFF761E}"/>
          </ac:spMkLst>
        </pc:spChg>
      </pc:sldChg>
      <pc:sldChg chg="addSp delSp modSp mod modTransition">
        <pc:chgData name="simon pokhrel" userId="cf52cc20c9387d56" providerId="LiveId" clId="{BF2B757F-6F1E-44A8-B814-B9FB7F7EED47}" dt="2022-11-29T17:28:40.695" v="535" actId="478"/>
        <pc:sldMkLst>
          <pc:docMk/>
          <pc:sldMk cId="3850704382" sldId="325"/>
        </pc:sldMkLst>
        <pc:spChg chg="mod">
          <ac:chgData name="simon pokhrel" userId="cf52cc20c9387d56" providerId="LiveId" clId="{BF2B757F-6F1E-44A8-B814-B9FB7F7EED47}" dt="2022-11-29T16:24:40.733" v="57" actId="207"/>
          <ac:spMkLst>
            <pc:docMk/>
            <pc:sldMk cId="3850704382" sldId="325"/>
            <ac:spMk id="2" creationId="{CBCF476B-7493-7E02-0F5F-122D3DDA9D0B}"/>
          </ac:spMkLst>
        </pc:spChg>
        <pc:spChg chg="add del mod">
          <ac:chgData name="simon pokhrel" userId="cf52cc20c9387d56" providerId="LiveId" clId="{BF2B757F-6F1E-44A8-B814-B9FB7F7EED47}" dt="2022-11-29T17:28:40.695" v="535" actId="478"/>
          <ac:spMkLst>
            <pc:docMk/>
            <pc:sldMk cId="3850704382" sldId="325"/>
            <ac:spMk id="4" creationId="{258BEF12-B1CB-FB39-A069-9FD8EF28D2C0}"/>
          </ac:spMkLst>
        </pc:spChg>
        <pc:spChg chg="add del">
          <ac:chgData name="simon pokhrel" userId="cf52cc20c9387d56" providerId="LiveId" clId="{BF2B757F-6F1E-44A8-B814-B9FB7F7EED47}" dt="2022-11-29T16:25:37.661" v="64" actId="478"/>
          <ac:spMkLst>
            <pc:docMk/>
            <pc:sldMk cId="3850704382" sldId="325"/>
            <ac:spMk id="5" creationId="{A827A81C-1B74-5A81-2A3B-77542165B9DA}"/>
          </ac:spMkLst>
        </pc:spChg>
        <pc:spChg chg="add mod">
          <ac:chgData name="simon pokhrel" userId="cf52cc20c9387d56" providerId="LiveId" clId="{BF2B757F-6F1E-44A8-B814-B9FB7F7EED47}" dt="2022-11-29T17:28:39.062" v="534"/>
          <ac:spMkLst>
            <pc:docMk/>
            <pc:sldMk cId="3850704382" sldId="325"/>
            <ac:spMk id="6" creationId="{594F371B-5DF3-6939-99AD-8EE128046274}"/>
          </ac:spMkLst>
        </pc:spChg>
        <pc:picChg chg="mod">
          <ac:chgData name="simon pokhrel" userId="cf52cc20c9387d56" providerId="LiveId" clId="{BF2B757F-6F1E-44A8-B814-B9FB7F7EED47}" dt="2022-11-29T16:24:52.355" v="58" actId="14100"/>
          <ac:picMkLst>
            <pc:docMk/>
            <pc:sldMk cId="3850704382" sldId="325"/>
            <ac:picMk id="4098" creationId="{53FAF0D0-626D-9995-CF75-A6FA68551BFE}"/>
          </ac:picMkLst>
        </pc:picChg>
      </pc:sldChg>
      <pc:sldChg chg="addSp delSp modSp mod modTransition">
        <pc:chgData name="simon pokhrel" userId="cf52cc20c9387d56" providerId="LiveId" clId="{BF2B757F-6F1E-44A8-B814-B9FB7F7EED47}" dt="2022-11-29T17:28:42.892" v="537" actId="478"/>
        <pc:sldMkLst>
          <pc:docMk/>
          <pc:sldMk cId="3439268523" sldId="328"/>
        </pc:sldMkLst>
        <pc:spChg chg="mod">
          <ac:chgData name="simon pokhrel" userId="cf52cc20c9387d56" providerId="LiveId" clId="{BF2B757F-6F1E-44A8-B814-B9FB7F7EED47}" dt="2022-11-29T16:25:43.565" v="65" actId="207"/>
          <ac:spMkLst>
            <pc:docMk/>
            <pc:sldMk cId="3439268523" sldId="328"/>
            <ac:spMk id="2" creationId="{211A05EE-C456-52B0-3B07-9B1674C4F349}"/>
          </ac:spMkLst>
        </pc:spChg>
        <pc:spChg chg="add del mod">
          <ac:chgData name="simon pokhrel" userId="cf52cc20c9387d56" providerId="LiveId" clId="{BF2B757F-6F1E-44A8-B814-B9FB7F7EED47}" dt="2022-11-29T17:28:42.892" v="537" actId="478"/>
          <ac:spMkLst>
            <pc:docMk/>
            <pc:sldMk cId="3439268523" sldId="328"/>
            <ac:spMk id="4" creationId="{A3336BAC-4950-97CD-928C-C07ADAEFB1AF}"/>
          </ac:spMkLst>
        </pc:spChg>
        <pc:spChg chg="add del">
          <ac:chgData name="simon pokhrel" userId="cf52cc20c9387d56" providerId="LiveId" clId="{BF2B757F-6F1E-44A8-B814-B9FB7F7EED47}" dt="2022-11-29T16:25:35.638" v="62" actId="478"/>
          <ac:spMkLst>
            <pc:docMk/>
            <pc:sldMk cId="3439268523" sldId="328"/>
            <ac:spMk id="5" creationId="{0493FAA1-8F5C-2779-705E-8DBA1D0204E1}"/>
          </ac:spMkLst>
        </pc:spChg>
        <pc:spChg chg="add mod">
          <ac:chgData name="simon pokhrel" userId="cf52cc20c9387d56" providerId="LiveId" clId="{BF2B757F-6F1E-44A8-B814-B9FB7F7EED47}" dt="2022-11-29T17:28:41.573" v="536"/>
          <ac:spMkLst>
            <pc:docMk/>
            <pc:sldMk cId="3439268523" sldId="328"/>
            <ac:spMk id="6" creationId="{95EADC6E-79A1-D9A8-84A5-C1178A3DE160}"/>
          </ac:spMkLst>
        </pc:spChg>
      </pc:sldChg>
      <pc:sldChg chg="addSp delSp modSp mod modTransition">
        <pc:chgData name="simon pokhrel" userId="cf52cc20c9387d56" providerId="LiveId" clId="{BF2B757F-6F1E-44A8-B814-B9FB7F7EED47}" dt="2022-11-29T17:28:45.843" v="539" actId="478"/>
        <pc:sldMkLst>
          <pc:docMk/>
          <pc:sldMk cId="47653088" sldId="331"/>
        </pc:sldMkLst>
        <pc:spChg chg="mod">
          <ac:chgData name="simon pokhrel" userId="cf52cc20c9387d56" providerId="LiveId" clId="{BF2B757F-6F1E-44A8-B814-B9FB7F7EED47}" dt="2022-11-29T16:25:57.781" v="66" actId="207"/>
          <ac:spMkLst>
            <pc:docMk/>
            <pc:sldMk cId="47653088" sldId="331"/>
            <ac:spMk id="2" creationId="{53B0F103-AD0F-0E5D-FAD8-39A11962A6C6}"/>
          </ac:spMkLst>
        </pc:spChg>
        <pc:spChg chg="add del mod">
          <ac:chgData name="simon pokhrel" userId="cf52cc20c9387d56" providerId="LiveId" clId="{BF2B757F-6F1E-44A8-B814-B9FB7F7EED47}" dt="2022-11-29T17:28:45.843" v="539" actId="478"/>
          <ac:spMkLst>
            <pc:docMk/>
            <pc:sldMk cId="47653088" sldId="331"/>
            <ac:spMk id="4" creationId="{B6140490-341B-B1E8-7FE1-8E7A9E695B11}"/>
          </ac:spMkLst>
        </pc:spChg>
        <pc:spChg chg="add mod">
          <ac:chgData name="simon pokhrel" userId="cf52cc20c9387d56" providerId="LiveId" clId="{BF2B757F-6F1E-44A8-B814-B9FB7F7EED47}" dt="2022-11-29T17:28:43.881" v="538"/>
          <ac:spMkLst>
            <pc:docMk/>
            <pc:sldMk cId="47653088" sldId="331"/>
            <ac:spMk id="5" creationId="{F6D544B1-E5FE-5BE7-F14B-AFE9BDA5D098}"/>
          </ac:spMkLst>
        </pc:spChg>
      </pc:sldChg>
      <pc:sldChg chg="addSp delSp modSp mod modTransition">
        <pc:chgData name="simon pokhrel" userId="cf52cc20c9387d56" providerId="LiveId" clId="{BF2B757F-6F1E-44A8-B814-B9FB7F7EED47}" dt="2022-11-29T17:28:49.487" v="541" actId="478"/>
        <pc:sldMkLst>
          <pc:docMk/>
          <pc:sldMk cId="2679435312" sldId="334"/>
        </pc:sldMkLst>
        <pc:spChg chg="mod">
          <ac:chgData name="simon pokhrel" userId="cf52cc20c9387d56" providerId="LiveId" clId="{BF2B757F-6F1E-44A8-B814-B9FB7F7EED47}" dt="2022-11-29T16:26:17.851" v="68" actId="1076"/>
          <ac:spMkLst>
            <pc:docMk/>
            <pc:sldMk cId="2679435312" sldId="334"/>
            <ac:spMk id="2" creationId="{EA829020-821C-6622-61C1-B42932099A45}"/>
          </ac:spMkLst>
        </pc:spChg>
        <pc:spChg chg="add del mod">
          <ac:chgData name="simon pokhrel" userId="cf52cc20c9387d56" providerId="LiveId" clId="{BF2B757F-6F1E-44A8-B814-B9FB7F7EED47}" dt="2022-11-29T17:28:49.487" v="541" actId="478"/>
          <ac:spMkLst>
            <pc:docMk/>
            <pc:sldMk cId="2679435312" sldId="334"/>
            <ac:spMk id="4" creationId="{47F0C751-E8F7-B43B-2346-3B08391A90C3}"/>
          </ac:spMkLst>
        </pc:spChg>
        <pc:spChg chg="add mod">
          <ac:chgData name="simon pokhrel" userId="cf52cc20c9387d56" providerId="LiveId" clId="{BF2B757F-6F1E-44A8-B814-B9FB7F7EED47}" dt="2022-11-29T17:28:47.335" v="540"/>
          <ac:spMkLst>
            <pc:docMk/>
            <pc:sldMk cId="2679435312" sldId="334"/>
            <ac:spMk id="5" creationId="{292D0581-32B7-2CED-7AA6-663CDEB931B5}"/>
          </ac:spMkLst>
        </pc:spChg>
      </pc:sldChg>
      <pc:sldChg chg="addSp delSp modSp mod modTransition">
        <pc:chgData name="simon pokhrel" userId="cf52cc20c9387d56" providerId="LiveId" clId="{BF2B757F-6F1E-44A8-B814-B9FB7F7EED47}" dt="2022-11-29T17:28:51.967" v="543" actId="478"/>
        <pc:sldMkLst>
          <pc:docMk/>
          <pc:sldMk cId="633963652" sldId="337"/>
        </pc:sldMkLst>
        <pc:spChg chg="mod">
          <ac:chgData name="simon pokhrel" userId="cf52cc20c9387d56" providerId="LiveId" clId="{BF2B757F-6F1E-44A8-B814-B9FB7F7EED47}" dt="2022-11-29T16:26:31.339" v="70" actId="1076"/>
          <ac:spMkLst>
            <pc:docMk/>
            <pc:sldMk cId="633963652" sldId="337"/>
            <ac:spMk id="2" creationId="{4B8CE266-8172-4FCE-4AEF-4BC737A8430E}"/>
          </ac:spMkLst>
        </pc:spChg>
        <pc:spChg chg="add del mod">
          <ac:chgData name="simon pokhrel" userId="cf52cc20c9387d56" providerId="LiveId" clId="{BF2B757F-6F1E-44A8-B814-B9FB7F7EED47}" dt="2022-11-29T17:28:51.967" v="543" actId="478"/>
          <ac:spMkLst>
            <pc:docMk/>
            <pc:sldMk cId="633963652" sldId="337"/>
            <ac:spMk id="4" creationId="{71851E83-731C-0581-799B-955A1508A693}"/>
          </ac:spMkLst>
        </pc:spChg>
        <pc:spChg chg="add mod">
          <ac:chgData name="simon pokhrel" userId="cf52cc20c9387d56" providerId="LiveId" clId="{BF2B757F-6F1E-44A8-B814-B9FB7F7EED47}" dt="2022-11-29T17:28:50.632" v="542"/>
          <ac:spMkLst>
            <pc:docMk/>
            <pc:sldMk cId="633963652" sldId="337"/>
            <ac:spMk id="5" creationId="{03BDAFEA-B406-990E-47CE-63AC56D543D1}"/>
          </ac:spMkLst>
        </pc:spChg>
      </pc:sldChg>
      <pc:sldChg chg="addSp delSp modSp mod modTransition">
        <pc:chgData name="simon pokhrel" userId="cf52cc20c9387d56" providerId="LiveId" clId="{BF2B757F-6F1E-44A8-B814-B9FB7F7EED47}" dt="2022-11-29T17:28:54.479" v="545" actId="478"/>
        <pc:sldMkLst>
          <pc:docMk/>
          <pc:sldMk cId="720656915" sldId="340"/>
        </pc:sldMkLst>
        <pc:spChg chg="add del mod">
          <ac:chgData name="simon pokhrel" userId="cf52cc20c9387d56" providerId="LiveId" clId="{BF2B757F-6F1E-44A8-B814-B9FB7F7EED47}" dt="2022-11-29T17:28:54.479" v="545" actId="478"/>
          <ac:spMkLst>
            <pc:docMk/>
            <pc:sldMk cId="720656915" sldId="340"/>
            <ac:spMk id="2" creationId="{92445E9F-7ADB-2FD6-FFE3-D6156F81C035}"/>
          </ac:spMkLst>
        </pc:spChg>
        <pc:spChg chg="mod">
          <ac:chgData name="simon pokhrel" userId="cf52cc20c9387d56" providerId="LiveId" clId="{BF2B757F-6F1E-44A8-B814-B9FB7F7EED47}" dt="2022-11-29T16:26:48.858" v="73" actId="1076"/>
          <ac:spMkLst>
            <pc:docMk/>
            <pc:sldMk cId="720656915" sldId="340"/>
            <ac:spMk id="4" creationId="{CD201DB6-A5D4-E450-F90F-21B94E7B9F87}"/>
          </ac:spMkLst>
        </pc:spChg>
        <pc:spChg chg="add mod">
          <ac:chgData name="simon pokhrel" userId="cf52cc20c9387d56" providerId="LiveId" clId="{BF2B757F-6F1E-44A8-B814-B9FB7F7EED47}" dt="2022-11-29T17:28:53.160" v="544"/>
          <ac:spMkLst>
            <pc:docMk/>
            <pc:sldMk cId="720656915" sldId="340"/>
            <ac:spMk id="5" creationId="{83911EC4-633F-FA9F-67D4-3FD3FEF1DD9B}"/>
          </ac:spMkLst>
        </pc:spChg>
        <pc:picChg chg="mod">
          <ac:chgData name="simon pokhrel" userId="cf52cc20c9387d56" providerId="LiveId" clId="{BF2B757F-6F1E-44A8-B814-B9FB7F7EED47}" dt="2022-11-29T16:26:45.690" v="72" actId="1076"/>
          <ac:picMkLst>
            <pc:docMk/>
            <pc:sldMk cId="720656915" sldId="340"/>
            <ac:picMk id="3" creationId="{73DED930-1BEA-4256-0AD0-B3024F822B2C}"/>
          </ac:picMkLst>
        </pc:picChg>
      </pc:sldChg>
      <pc:sldChg chg="modSp mod ord">
        <pc:chgData name="simon pokhrel" userId="cf52cc20c9387d56" providerId="LiveId" clId="{BF2B757F-6F1E-44A8-B814-B9FB7F7EED47}" dt="2022-11-29T16:53:22.738" v="114" actId="207"/>
        <pc:sldMkLst>
          <pc:docMk/>
          <pc:sldMk cId="449634073" sldId="343"/>
        </pc:sldMkLst>
        <pc:spChg chg="mod">
          <ac:chgData name="simon pokhrel" userId="cf52cc20c9387d56" providerId="LiveId" clId="{BF2B757F-6F1E-44A8-B814-B9FB7F7EED47}" dt="2022-11-29T16:53:22.738" v="114" actId="207"/>
          <ac:spMkLst>
            <pc:docMk/>
            <pc:sldMk cId="449634073" sldId="343"/>
            <ac:spMk id="125" creationId="{211BFFB0-5F8C-2437-6702-E2AB5F625A34}"/>
          </ac:spMkLst>
        </pc:spChg>
      </pc:sldChg>
      <pc:sldChg chg="addSp modSp mod ord modTransition">
        <pc:chgData name="simon pokhrel" userId="cf52cc20c9387d56" providerId="LiveId" clId="{BF2B757F-6F1E-44A8-B814-B9FB7F7EED47}" dt="2022-11-29T17:27:09.953" v="477" actId="14100"/>
        <pc:sldMkLst>
          <pc:docMk/>
          <pc:sldMk cId="3325370553" sldId="346"/>
        </pc:sldMkLst>
        <pc:spChg chg="mod">
          <ac:chgData name="simon pokhrel" userId="cf52cc20c9387d56" providerId="LiveId" clId="{BF2B757F-6F1E-44A8-B814-B9FB7F7EED47}" dt="2022-11-29T16:03:18.199" v="33" actId="255"/>
          <ac:spMkLst>
            <pc:docMk/>
            <pc:sldMk cId="3325370553" sldId="346"/>
            <ac:spMk id="2" creationId="{FE98B932-0A4A-47B1-8FF0-0C7BD6994BCB}"/>
          </ac:spMkLst>
        </pc:spChg>
        <pc:spChg chg="mod">
          <ac:chgData name="simon pokhrel" userId="cf52cc20c9387d56" providerId="LiveId" clId="{BF2B757F-6F1E-44A8-B814-B9FB7F7EED47}" dt="2022-11-29T16:03:10.013" v="32" actId="1076"/>
          <ac:spMkLst>
            <pc:docMk/>
            <pc:sldMk cId="3325370553" sldId="346"/>
            <ac:spMk id="3" creationId="{5A75A5DD-66E2-F3D3-B9FD-31BB86EDEE3B}"/>
          </ac:spMkLst>
        </pc:spChg>
        <pc:spChg chg="add mod">
          <ac:chgData name="simon pokhrel" userId="cf52cc20c9387d56" providerId="LiveId" clId="{BF2B757F-6F1E-44A8-B814-B9FB7F7EED47}" dt="2022-11-29T17:27:09.953" v="477" actId="14100"/>
          <ac:spMkLst>
            <pc:docMk/>
            <pc:sldMk cId="3325370553" sldId="346"/>
            <ac:spMk id="4" creationId="{41E69AAE-56F9-839C-B7E6-72447809FC8F}"/>
          </ac:spMkLst>
        </pc:spChg>
        <pc:graphicFrameChg chg="mod">
          <ac:chgData name="simon pokhrel" userId="cf52cc20c9387d56" providerId="LiveId" clId="{BF2B757F-6F1E-44A8-B814-B9FB7F7EED47}" dt="2022-11-29T16:37:50.795" v="87" actId="14100"/>
          <ac:graphicFrameMkLst>
            <pc:docMk/>
            <pc:sldMk cId="3325370553" sldId="346"/>
            <ac:graphicFrameMk id="51" creationId="{0367414A-325A-ED7B-2F7E-4770835079FF}"/>
          </ac:graphicFrameMkLst>
        </pc:graphicFrameChg>
        <pc:picChg chg="mod">
          <ac:chgData name="simon pokhrel" userId="cf52cc20c9387d56" providerId="LiveId" clId="{BF2B757F-6F1E-44A8-B814-B9FB7F7EED47}" dt="2022-11-29T16:39:01.634" v="89" actId="14100"/>
          <ac:picMkLst>
            <pc:docMk/>
            <pc:sldMk cId="3325370553" sldId="346"/>
            <ac:picMk id="5" creationId="{C06F2BF1-26C7-ED87-29E8-ABD8D2CE3F26}"/>
          </ac:picMkLst>
        </pc:picChg>
      </pc:sldChg>
      <pc:sldChg chg="addSp delSp modSp mod ord modTransition setBg setClrOvrMap">
        <pc:chgData name="simon pokhrel" userId="cf52cc20c9387d56" providerId="LiveId" clId="{BF2B757F-6F1E-44A8-B814-B9FB7F7EED47}" dt="2022-11-29T17:27:15.951" v="479" actId="478"/>
        <pc:sldMkLst>
          <pc:docMk/>
          <pc:sldMk cId="408847016" sldId="349"/>
        </pc:sldMkLst>
        <pc:spChg chg="mod">
          <ac:chgData name="simon pokhrel" userId="cf52cc20c9387d56" providerId="LiveId" clId="{BF2B757F-6F1E-44A8-B814-B9FB7F7EED47}" dt="2022-11-29T17:16:38.372" v="399" actId="14100"/>
          <ac:spMkLst>
            <pc:docMk/>
            <pc:sldMk cId="408847016" sldId="349"/>
            <ac:spMk id="2" creationId="{641F1D32-AAAC-5407-ECA7-A93C17C42E36}"/>
          </ac:spMkLst>
        </pc:spChg>
        <pc:spChg chg="add del mod">
          <ac:chgData name="simon pokhrel" userId="cf52cc20c9387d56" providerId="LiveId" clId="{BF2B757F-6F1E-44A8-B814-B9FB7F7EED47}" dt="2022-11-29T17:27:15.951" v="479" actId="478"/>
          <ac:spMkLst>
            <pc:docMk/>
            <pc:sldMk cId="408847016" sldId="349"/>
            <ac:spMk id="3" creationId="{59A55E31-7435-37E9-5B86-623B82F319BB}"/>
          </ac:spMkLst>
        </pc:spChg>
        <pc:spChg chg="add mod">
          <ac:chgData name="simon pokhrel" userId="cf52cc20c9387d56" providerId="LiveId" clId="{BF2B757F-6F1E-44A8-B814-B9FB7F7EED47}" dt="2022-11-29T17:27:13.705" v="478"/>
          <ac:spMkLst>
            <pc:docMk/>
            <pc:sldMk cId="408847016" sldId="349"/>
            <ac:spMk id="4" creationId="{F65CC845-A3EB-C5C4-D947-9F5B4DF72FA4}"/>
          </ac:spMkLst>
        </pc:spChg>
        <pc:spChg chg="add">
          <ac:chgData name="simon pokhrel" userId="cf52cc20c9387d56" providerId="LiveId" clId="{BF2B757F-6F1E-44A8-B814-B9FB7F7EED47}" dt="2022-11-29T17:14:32.591" v="376" actId="26606"/>
          <ac:spMkLst>
            <pc:docMk/>
            <pc:sldMk cId="408847016" sldId="349"/>
            <ac:spMk id="37" creationId="{04812C46-200A-4DEB-A05E-3ED6C68C2387}"/>
          </ac:spMkLst>
        </pc:spChg>
        <pc:spChg chg="add">
          <ac:chgData name="simon pokhrel" userId="cf52cc20c9387d56" providerId="LiveId" clId="{BF2B757F-6F1E-44A8-B814-B9FB7F7EED47}" dt="2022-11-29T17:14:32.591" v="376" actId="26606"/>
          <ac:spMkLst>
            <pc:docMk/>
            <pc:sldMk cId="408847016" sldId="349"/>
            <ac:spMk id="39" creationId="{D1EA859B-E555-4109-94F3-6700E046E008}"/>
          </ac:spMkLst>
        </pc:spChg>
        <pc:graphicFrameChg chg="mod ord modGraphic">
          <ac:chgData name="simon pokhrel" userId="cf52cc20c9387d56" providerId="LiveId" clId="{BF2B757F-6F1E-44A8-B814-B9FB7F7EED47}" dt="2022-11-29T17:16:31.439" v="398"/>
          <ac:graphicFrameMkLst>
            <pc:docMk/>
            <pc:sldMk cId="408847016" sldId="349"/>
            <ac:graphicFrameMk id="32" creationId="{D7D40242-D9E9-51BE-6762-C36C2039C1E7}"/>
          </ac:graphicFrameMkLst>
        </pc:graphicFrameChg>
        <pc:picChg chg="mod">
          <ac:chgData name="simon pokhrel" userId="cf52cc20c9387d56" providerId="LiveId" clId="{BF2B757F-6F1E-44A8-B814-B9FB7F7EED47}" dt="2022-11-29T17:14:32.591" v="376" actId="26606"/>
          <ac:picMkLst>
            <pc:docMk/>
            <pc:sldMk cId="408847016" sldId="349"/>
            <ac:picMk id="30" creationId="{72255059-BEC9-FA8E-B2E2-79B7871A5113}"/>
          </ac:picMkLst>
        </pc:picChg>
      </pc:sldChg>
      <pc:sldChg chg="addSp delSp modSp mod ord modTransition">
        <pc:chgData name="simon pokhrel" userId="cf52cc20c9387d56" providerId="LiveId" clId="{BF2B757F-6F1E-44A8-B814-B9FB7F7EED47}" dt="2022-11-29T17:27:19.781" v="481" actId="478"/>
        <pc:sldMkLst>
          <pc:docMk/>
          <pc:sldMk cId="528365654" sldId="352"/>
        </pc:sldMkLst>
        <pc:spChg chg="add del mod">
          <ac:chgData name="simon pokhrel" userId="cf52cc20c9387d56" providerId="LiveId" clId="{BF2B757F-6F1E-44A8-B814-B9FB7F7EED47}" dt="2022-11-29T17:27:19.781" v="481" actId="478"/>
          <ac:spMkLst>
            <pc:docMk/>
            <pc:sldMk cId="528365654" sldId="352"/>
            <ac:spMk id="3" creationId="{3AE0067C-D1AC-4D5F-402D-8A521EFA35C2}"/>
          </ac:spMkLst>
        </pc:spChg>
        <pc:spChg chg="add mod">
          <ac:chgData name="simon pokhrel" userId="cf52cc20c9387d56" providerId="LiveId" clId="{BF2B757F-6F1E-44A8-B814-B9FB7F7EED47}" dt="2022-11-29T17:27:17.457" v="480"/>
          <ac:spMkLst>
            <pc:docMk/>
            <pc:sldMk cId="528365654" sldId="352"/>
            <ac:spMk id="4" creationId="{EF5EDC44-E17B-F233-CEE4-9DA47AE6770B}"/>
          </ac:spMkLst>
        </pc:spChg>
        <pc:graphicFrameChg chg="mod">
          <ac:chgData name="simon pokhrel" userId="cf52cc20c9387d56" providerId="LiveId" clId="{BF2B757F-6F1E-44A8-B814-B9FB7F7EED47}" dt="2022-11-29T16:39:17.011" v="91" actId="20577"/>
          <ac:graphicFrameMkLst>
            <pc:docMk/>
            <pc:sldMk cId="528365654" sldId="352"/>
            <ac:graphicFrameMk id="5" creationId="{4C782777-356E-69EE-F6BE-46EB81C4799A}"/>
          </ac:graphicFrameMkLst>
        </pc:graphicFrameChg>
      </pc:sldChg>
      <pc:sldChg chg="addSp delSp modSp mod ord modTransition">
        <pc:chgData name="simon pokhrel" userId="cf52cc20c9387d56" providerId="LiveId" clId="{BF2B757F-6F1E-44A8-B814-B9FB7F7EED47}" dt="2022-11-29T17:27:24.129" v="483" actId="478"/>
        <pc:sldMkLst>
          <pc:docMk/>
          <pc:sldMk cId="780358459" sldId="355"/>
        </pc:sldMkLst>
        <pc:spChg chg="add del mod">
          <ac:chgData name="simon pokhrel" userId="cf52cc20c9387d56" providerId="LiveId" clId="{BF2B757F-6F1E-44A8-B814-B9FB7F7EED47}" dt="2022-11-29T17:27:24.129" v="483" actId="478"/>
          <ac:spMkLst>
            <pc:docMk/>
            <pc:sldMk cId="780358459" sldId="355"/>
            <ac:spMk id="3" creationId="{2B415565-B68B-DE0A-1534-10CF237FF3D1}"/>
          </ac:spMkLst>
        </pc:spChg>
        <pc:spChg chg="add mod">
          <ac:chgData name="simon pokhrel" userId="cf52cc20c9387d56" providerId="LiveId" clId="{BF2B757F-6F1E-44A8-B814-B9FB7F7EED47}" dt="2022-11-29T17:27:22.026" v="482"/>
          <ac:spMkLst>
            <pc:docMk/>
            <pc:sldMk cId="780358459" sldId="355"/>
            <ac:spMk id="5" creationId="{43EE172F-5313-B18B-C267-7C2000745AB7}"/>
          </ac:spMkLst>
        </pc:spChg>
      </pc:sldChg>
      <pc:sldChg chg="addSp delSp modSp mod ord modTransition">
        <pc:chgData name="simon pokhrel" userId="cf52cc20c9387d56" providerId="LiveId" clId="{BF2B757F-6F1E-44A8-B814-B9FB7F7EED47}" dt="2022-11-29T17:27:27.112" v="485" actId="478"/>
        <pc:sldMkLst>
          <pc:docMk/>
          <pc:sldMk cId="1034489097" sldId="358"/>
        </pc:sldMkLst>
        <pc:spChg chg="add del mod">
          <ac:chgData name="simon pokhrel" userId="cf52cc20c9387d56" providerId="LiveId" clId="{BF2B757F-6F1E-44A8-B814-B9FB7F7EED47}" dt="2022-11-29T17:27:27.112" v="485" actId="478"/>
          <ac:spMkLst>
            <pc:docMk/>
            <pc:sldMk cId="1034489097" sldId="358"/>
            <ac:spMk id="6" creationId="{77EA63B5-20CA-7871-22DA-4BA3DBC14188}"/>
          </ac:spMkLst>
        </pc:spChg>
        <pc:spChg chg="add mod">
          <ac:chgData name="simon pokhrel" userId="cf52cc20c9387d56" providerId="LiveId" clId="{BF2B757F-6F1E-44A8-B814-B9FB7F7EED47}" dt="2022-11-29T17:27:25.621" v="484"/>
          <ac:spMkLst>
            <pc:docMk/>
            <pc:sldMk cId="1034489097" sldId="358"/>
            <ac:spMk id="7" creationId="{FC547244-B9CA-4A87-83FC-3E2BC769D8AB}"/>
          </ac:spMkLst>
        </pc:spChg>
      </pc:sldChg>
      <pc:sldChg chg="addSp delSp modSp mod ord modTransition">
        <pc:chgData name="simon pokhrel" userId="cf52cc20c9387d56" providerId="LiveId" clId="{BF2B757F-6F1E-44A8-B814-B9FB7F7EED47}" dt="2022-11-29T17:27:29.844" v="487" actId="478"/>
        <pc:sldMkLst>
          <pc:docMk/>
          <pc:sldMk cId="1826275982" sldId="361"/>
        </pc:sldMkLst>
        <pc:spChg chg="add del mod">
          <ac:chgData name="simon pokhrel" userId="cf52cc20c9387d56" providerId="LiveId" clId="{BF2B757F-6F1E-44A8-B814-B9FB7F7EED47}" dt="2022-11-29T17:27:29.844" v="487" actId="478"/>
          <ac:spMkLst>
            <pc:docMk/>
            <pc:sldMk cId="1826275982" sldId="361"/>
            <ac:spMk id="4" creationId="{3069B048-9DCF-71A4-203C-57DBDA6F16FE}"/>
          </ac:spMkLst>
        </pc:spChg>
        <pc:spChg chg="add mod">
          <ac:chgData name="simon pokhrel" userId="cf52cc20c9387d56" providerId="LiveId" clId="{BF2B757F-6F1E-44A8-B814-B9FB7F7EED47}" dt="2022-11-29T17:27:28.305" v="486"/>
          <ac:spMkLst>
            <pc:docMk/>
            <pc:sldMk cId="1826275982" sldId="361"/>
            <ac:spMk id="5" creationId="{D4EF739F-905A-BD83-D7B5-C2A5ED0F5E79}"/>
          </ac:spMkLst>
        </pc:spChg>
      </pc:sldChg>
      <pc:sldChg chg="addSp delSp modSp mod modTransition">
        <pc:chgData name="simon pokhrel" userId="cf52cc20c9387d56" providerId="LiveId" clId="{BF2B757F-6F1E-44A8-B814-B9FB7F7EED47}" dt="2022-11-29T17:28:57.211" v="547" actId="478"/>
        <pc:sldMkLst>
          <pc:docMk/>
          <pc:sldMk cId="386313187" sldId="364"/>
        </pc:sldMkLst>
        <pc:spChg chg="add del mod">
          <ac:chgData name="simon pokhrel" userId="cf52cc20c9387d56" providerId="LiveId" clId="{BF2B757F-6F1E-44A8-B814-B9FB7F7EED47}" dt="2022-11-29T17:28:57.211" v="547" actId="478"/>
          <ac:spMkLst>
            <pc:docMk/>
            <pc:sldMk cId="386313187" sldId="364"/>
            <ac:spMk id="2" creationId="{80732388-5A68-1629-4AA8-976E6C224072}"/>
          </ac:spMkLst>
        </pc:spChg>
        <pc:spChg chg="add mod">
          <ac:chgData name="simon pokhrel" userId="cf52cc20c9387d56" providerId="LiveId" clId="{BF2B757F-6F1E-44A8-B814-B9FB7F7EED47}" dt="2022-11-29T17:28:55.562" v="546"/>
          <ac:spMkLst>
            <pc:docMk/>
            <pc:sldMk cId="386313187" sldId="364"/>
            <ac:spMk id="3" creationId="{8E696472-5890-3834-2F92-9E0F78DF1C0A}"/>
          </ac:spMkLst>
        </pc:spChg>
      </pc:sldChg>
      <pc:sldChg chg="addSp delSp modSp mod modTransition">
        <pc:chgData name="simon pokhrel" userId="cf52cc20c9387d56" providerId="LiveId" clId="{BF2B757F-6F1E-44A8-B814-B9FB7F7EED47}" dt="2022-11-29T17:28:59.566" v="549" actId="478"/>
        <pc:sldMkLst>
          <pc:docMk/>
          <pc:sldMk cId="4089725002" sldId="367"/>
        </pc:sldMkLst>
        <pc:spChg chg="add del mod">
          <ac:chgData name="simon pokhrel" userId="cf52cc20c9387d56" providerId="LiveId" clId="{BF2B757F-6F1E-44A8-B814-B9FB7F7EED47}" dt="2022-11-29T17:28:59.566" v="549" actId="478"/>
          <ac:spMkLst>
            <pc:docMk/>
            <pc:sldMk cId="4089725002" sldId="367"/>
            <ac:spMk id="3" creationId="{3D1EC58B-D3A9-F0EE-314E-B12B72809F74}"/>
          </ac:spMkLst>
        </pc:spChg>
        <pc:spChg chg="add mod">
          <ac:chgData name="simon pokhrel" userId="cf52cc20c9387d56" providerId="LiveId" clId="{BF2B757F-6F1E-44A8-B814-B9FB7F7EED47}" dt="2022-11-29T17:28:58.262" v="548"/>
          <ac:spMkLst>
            <pc:docMk/>
            <pc:sldMk cId="4089725002" sldId="367"/>
            <ac:spMk id="4" creationId="{A38E76D6-F654-CB3C-6AD3-E98E40EE8AF0}"/>
          </ac:spMkLst>
        </pc:spChg>
      </pc:sldChg>
      <pc:sldChg chg="addSp delSp modSp mod modTransition">
        <pc:chgData name="simon pokhrel" userId="cf52cc20c9387d56" providerId="LiveId" clId="{BF2B757F-6F1E-44A8-B814-B9FB7F7EED47}" dt="2022-11-29T17:29:02.109" v="551" actId="478"/>
        <pc:sldMkLst>
          <pc:docMk/>
          <pc:sldMk cId="3563937216" sldId="370"/>
        </pc:sldMkLst>
        <pc:spChg chg="add del mod">
          <ac:chgData name="simon pokhrel" userId="cf52cc20c9387d56" providerId="LiveId" clId="{BF2B757F-6F1E-44A8-B814-B9FB7F7EED47}" dt="2022-11-29T17:29:02.109" v="551" actId="478"/>
          <ac:spMkLst>
            <pc:docMk/>
            <pc:sldMk cId="3563937216" sldId="370"/>
            <ac:spMk id="2" creationId="{CFDA0D28-F502-8898-B857-8FE7FB2646BA}"/>
          </ac:spMkLst>
        </pc:spChg>
        <pc:spChg chg="add mod">
          <ac:chgData name="simon pokhrel" userId="cf52cc20c9387d56" providerId="LiveId" clId="{BF2B757F-6F1E-44A8-B814-B9FB7F7EED47}" dt="2022-11-29T17:29:00.603" v="550"/>
          <ac:spMkLst>
            <pc:docMk/>
            <pc:sldMk cId="3563937216" sldId="370"/>
            <ac:spMk id="4" creationId="{F1F40E7A-04A4-A4DC-189D-B1F50EC64984}"/>
          </ac:spMkLst>
        </pc:spChg>
        <pc:spChg chg="mod">
          <ac:chgData name="simon pokhrel" userId="cf52cc20c9387d56" providerId="LiveId" clId="{BF2B757F-6F1E-44A8-B814-B9FB7F7EED47}" dt="2022-11-29T16:29:32.586" v="76" actId="1076"/>
          <ac:spMkLst>
            <pc:docMk/>
            <pc:sldMk cId="3563937216" sldId="370"/>
            <ac:spMk id="10" creationId="{21C627C8-DBC4-BFB8-9C6F-CC72A81D7968}"/>
          </ac:spMkLst>
        </pc:spChg>
      </pc:sldChg>
      <pc:sldChg chg="addSp delSp modSp mod modTransition setBg setClrOvrMap">
        <pc:chgData name="simon pokhrel" userId="cf52cc20c9387d56" providerId="LiveId" clId="{BF2B757F-6F1E-44A8-B814-B9FB7F7EED47}" dt="2022-11-29T17:29:04.620" v="553" actId="478"/>
        <pc:sldMkLst>
          <pc:docMk/>
          <pc:sldMk cId="896484593" sldId="373"/>
        </pc:sldMkLst>
        <pc:spChg chg="add del mod">
          <ac:chgData name="simon pokhrel" userId="cf52cc20c9387d56" providerId="LiveId" clId="{BF2B757F-6F1E-44A8-B814-B9FB7F7EED47}" dt="2022-11-29T17:29:04.620" v="553" actId="478"/>
          <ac:spMkLst>
            <pc:docMk/>
            <pc:sldMk cId="896484593" sldId="373"/>
            <ac:spMk id="2" creationId="{C6EE4C31-E518-8192-0896-B20690A7CB53}"/>
          </ac:spMkLst>
        </pc:spChg>
        <pc:spChg chg="add mod">
          <ac:chgData name="simon pokhrel" userId="cf52cc20c9387d56" providerId="LiveId" clId="{BF2B757F-6F1E-44A8-B814-B9FB7F7EED47}" dt="2022-11-29T17:29:02.972" v="552"/>
          <ac:spMkLst>
            <pc:docMk/>
            <pc:sldMk cId="896484593" sldId="373"/>
            <ac:spMk id="3" creationId="{56A076EE-B0C1-BE5A-1209-0C352E75C5EB}"/>
          </ac:spMkLst>
        </pc:spChg>
        <pc:spChg chg="mod">
          <ac:chgData name="simon pokhrel" userId="cf52cc20c9387d56" providerId="LiveId" clId="{BF2B757F-6F1E-44A8-B814-B9FB7F7EED47}" dt="2022-11-29T17:13:17.714" v="356" actId="26606"/>
          <ac:spMkLst>
            <pc:docMk/>
            <pc:sldMk cId="896484593" sldId="373"/>
            <ac:spMk id="9" creationId="{9C011E00-D6D9-018B-A806-A972C60F52EC}"/>
          </ac:spMkLst>
        </pc:spChg>
        <pc:spChg chg="mod">
          <ac:chgData name="simon pokhrel" userId="cf52cc20c9387d56" providerId="LiveId" clId="{BF2B757F-6F1E-44A8-B814-B9FB7F7EED47}" dt="2022-11-29T17:20:34.570" v="414" actId="14100"/>
          <ac:spMkLst>
            <pc:docMk/>
            <pc:sldMk cId="896484593" sldId="373"/>
            <ac:spMk id="10" creationId="{5FD97504-B62C-9651-1AD6-84648894AD16}"/>
          </ac:spMkLst>
        </pc:spChg>
        <pc:spChg chg="add">
          <ac:chgData name="simon pokhrel" userId="cf52cc20c9387d56" providerId="LiveId" clId="{BF2B757F-6F1E-44A8-B814-B9FB7F7EED47}" dt="2022-11-29T17:13:17.714" v="356" actId="26606"/>
          <ac:spMkLst>
            <pc:docMk/>
            <pc:sldMk cId="896484593" sldId="373"/>
            <ac:spMk id="13" creationId="{873DDF9D-E27C-4E23-A1E8-CA352535F7C9}"/>
          </ac:spMkLst>
        </pc:spChg>
        <pc:spChg chg="add">
          <ac:chgData name="simon pokhrel" userId="cf52cc20c9387d56" providerId="LiveId" clId="{BF2B757F-6F1E-44A8-B814-B9FB7F7EED47}" dt="2022-11-29T17:13:17.714" v="356" actId="26606"/>
          <ac:spMkLst>
            <pc:docMk/>
            <pc:sldMk cId="896484593" sldId="373"/>
            <ac:spMk id="14" creationId="{4C6B5652-C661-4C58-B937-F0F490F7FCB2}"/>
          </ac:spMkLst>
        </pc:spChg>
        <pc:spChg chg="add">
          <ac:chgData name="simon pokhrel" userId="cf52cc20c9387d56" providerId="LiveId" clId="{BF2B757F-6F1E-44A8-B814-B9FB7F7EED47}" dt="2022-11-29T17:13:17.714" v="356" actId="26606"/>
          <ac:spMkLst>
            <pc:docMk/>
            <pc:sldMk cId="896484593" sldId="373"/>
            <ac:spMk id="15" creationId="{0B936867-6407-43FB-9DE6-1B0879D0CB31}"/>
          </ac:spMkLst>
        </pc:spChg>
        <pc:spChg chg="add del">
          <ac:chgData name="simon pokhrel" userId="cf52cc20c9387d56" providerId="LiveId" clId="{BF2B757F-6F1E-44A8-B814-B9FB7F7EED47}" dt="2022-11-29T17:12:45.552" v="353" actId="26606"/>
          <ac:spMkLst>
            <pc:docMk/>
            <pc:sldMk cId="896484593" sldId="373"/>
            <ac:spMk id="16" creationId="{0D7B6173-1D58-48E2-83CF-37350F315F75}"/>
          </ac:spMkLst>
        </pc:spChg>
        <pc:spChg chg="add">
          <ac:chgData name="simon pokhrel" userId="cf52cc20c9387d56" providerId="LiveId" clId="{BF2B757F-6F1E-44A8-B814-B9FB7F7EED47}" dt="2022-11-29T17:13:17.714" v="356" actId="26606"/>
          <ac:spMkLst>
            <pc:docMk/>
            <pc:sldMk cId="896484593" sldId="373"/>
            <ac:spMk id="17" creationId="{ACD0B258-678B-4A8C-894F-848AF24A1922}"/>
          </ac:spMkLst>
        </pc:spChg>
        <pc:spChg chg="add del">
          <ac:chgData name="simon pokhrel" userId="cf52cc20c9387d56" providerId="LiveId" clId="{BF2B757F-6F1E-44A8-B814-B9FB7F7EED47}" dt="2022-11-29T17:12:45.552" v="353" actId="26606"/>
          <ac:spMkLst>
            <pc:docMk/>
            <pc:sldMk cId="896484593" sldId="373"/>
            <ac:spMk id="18" creationId="{2F36CA75-CFBF-4844-B719-8FE9EBADA9AF}"/>
          </ac:spMkLst>
        </pc:spChg>
        <pc:spChg chg="add">
          <ac:chgData name="simon pokhrel" userId="cf52cc20c9387d56" providerId="LiveId" clId="{BF2B757F-6F1E-44A8-B814-B9FB7F7EED47}" dt="2022-11-29T17:13:17.714" v="356" actId="26606"/>
          <ac:spMkLst>
            <pc:docMk/>
            <pc:sldMk cId="896484593" sldId="373"/>
            <ac:spMk id="19" creationId="{2F003F3F-F118-41D2-AA3F-74DB0D1970BB}"/>
          </ac:spMkLst>
        </pc:spChg>
        <pc:spChg chg="add del">
          <ac:chgData name="simon pokhrel" userId="cf52cc20c9387d56" providerId="LiveId" clId="{BF2B757F-6F1E-44A8-B814-B9FB7F7EED47}" dt="2022-11-29T17:12:45.552" v="353" actId="26606"/>
          <ac:spMkLst>
            <pc:docMk/>
            <pc:sldMk cId="896484593" sldId="373"/>
            <ac:spMk id="20" creationId="{3D4A84B9-E564-4DD0-97F8-DBF1C460C28A}"/>
          </ac:spMkLst>
        </pc:spChg>
        <pc:spChg chg="add">
          <ac:chgData name="simon pokhrel" userId="cf52cc20c9387d56" providerId="LiveId" clId="{BF2B757F-6F1E-44A8-B814-B9FB7F7EED47}" dt="2022-11-29T17:13:17.714" v="356" actId="26606"/>
          <ac:spMkLst>
            <pc:docMk/>
            <pc:sldMk cId="896484593" sldId="373"/>
            <ac:spMk id="21" creationId="{C8D58395-74AF-401A-AF2F-76B6FCF71DFE}"/>
          </ac:spMkLst>
        </pc:spChg>
        <pc:spChg chg="add del">
          <ac:chgData name="simon pokhrel" userId="cf52cc20c9387d56" providerId="LiveId" clId="{BF2B757F-6F1E-44A8-B814-B9FB7F7EED47}" dt="2022-11-29T17:12:45.552" v="353" actId="26606"/>
          <ac:spMkLst>
            <pc:docMk/>
            <pc:sldMk cId="896484593" sldId="373"/>
            <ac:spMk id="24" creationId="{102382E0-0A09-46AE-B955-B911CAFE7F00}"/>
          </ac:spMkLst>
        </pc:spChg>
        <pc:spChg chg="add del">
          <ac:chgData name="simon pokhrel" userId="cf52cc20c9387d56" providerId="LiveId" clId="{BF2B757F-6F1E-44A8-B814-B9FB7F7EED47}" dt="2022-11-29T17:12:45.552" v="353" actId="26606"/>
          <ac:spMkLst>
            <pc:docMk/>
            <pc:sldMk cId="896484593" sldId="373"/>
            <ac:spMk id="26" creationId="{7DE75D4A-0965-4973-BE75-DECCAC9A9614}"/>
          </ac:spMkLst>
        </pc:spChg>
        <pc:spChg chg="add del">
          <ac:chgData name="simon pokhrel" userId="cf52cc20c9387d56" providerId="LiveId" clId="{BF2B757F-6F1E-44A8-B814-B9FB7F7EED47}" dt="2022-11-29T17:12:48.692" v="355" actId="26606"/>
          <ac:spMkLst>
            <pc:docMk/>
            <pc:sldMk cId="896484593" sldId="373"/>
            <ac:spMk id="28" creationId="{C7FA33FF-088D-4F16-95A2-2C64D353DEA8}"/>
          </ac:spMkLst>
        </pc:spChg>
        <pc:spChg chg="add del">
          <ac:chgData name="simon pokhrel" userId="cf52cc20c9387d56" providerId="LiveId" clId="{BF2B757F-6F1E-44A8-B814-B9FB7F7EED47}" dt="2022-11-29T17:12:48.692" v="355" actId="26606"/>
          <ac:spMkLst>
            <pc:docMk/>
            <pc:sldMk cId="896484593" sldId="373"/>
            <ac:spMk id="29" creationId="{A376EFB1-01CF-419F-ABF1-2AF02BBFCBD1}"/>
          </ac:spMkLst>
        </pc:spChg>
        <pc:spChg chg="add del">
          <ac:chgData name="simon pokhrel" userId="cf52cc20c9387d56" providerId="LiveId" clId="{BF2B757F-6F1E-44A8-B814-B9FB7F7EED47}" dt="2022-11-29T17:12:48.692" v="355" actId="26606"/>
          <ac:spMkLst>
            <pc:docMk/>
            <pc:sldMk cId="896484593" sldId="373"/>
            <ac:spMk id="30" creationId="{FF9DEA15-78BD-4750-AA18-B9F28A6D5AB8}"/>
          </ac:spMkLst>
        </pc:spChg>
        <pc:picChg chg="del mod ord">
          <ac:chgData name="simon pokhrel" userId="cf52cc20c9387d56" providerId="LiveId" clId="{BF2B757F-6F1E-44A8-B814-B9FB7F7EED47}" dt="2022-11-29T17:13:50.640" v="373" actId="478"/>
          <ac:picMkLst>
            <pc:docMk/>
            <pc:sldMk cId="896484593" sldId="373"/>
            <ac:picMk id="8" creationId="{D3193A20-E9A9-1247-DD2A-7AF516770028}"/>
          </ac:picMkLst>
        </pc:picChg>
        <pc:picChg chg="mod ord">
          <ac:chgData name="simon pokhrel" userId="cf52cc20c9387d56" providerId="LiveId" clId="{BF2B757F-6F1E-44A8-B814-B9FB7F7EED47}" dt="2022-11-29T17:13:56.087" v="375" actId="1076"/>
          <ac:picMkLst>
            <pc:docMk/>
            <pc:sldMk cId="896484593" sldId="373"/>
            <ac:picMk id="11" creationId="{1E0D01E5-462E-8301-15A8-F0A4619B41F5}"/>
          </ac:picMkLst>
        </pc:picChg>
        <pc:picChg chg="add del">
          <ac:chgData name="simon pokhrel" userId="cf52cc20c9387d56" providerId="LiveId" clId="{BF2B757F-6F1E-44A8-B814-B9FB7F7EED47}" dt="2022-11-29T17:12:45.552" v="353" actId="26606"/>
          <ac:picMkLst>
            <pc:docMk/>
            <pc:sldMk cId="896484593" sldId="373"/>
            <ac:picMk id="22" creationId="{4A599609-F5C2-4A0B-A992-913F814A631A}"/>
          </ac:picMkLst>
        </pc:picChg>
      </pc:sldChg>
      <pc:sldChg chg="addSp delSp modSp mod modTransition">
        <pc:chgData name="simon pokhrel" userId="cf52cc20c9387d56" providerId="LiveId" clId="{BF2B757F-6F1E-44A8-B814-B9FB7F7EED47}" dt="2022-11-29T17:29:06.860" v="555" actId="478"/>
        <pc:sldMkLst>
          <pc:docMk/>
          <pc:sldMk cId="1498308727" sldId="376"/>
        </pc:sldMkLst>
        <pc:spChg chg="add del mod">
          <ac:chgData name="simon pokhrel" userId="cf52cc20c9387d56" providerId="LiveId" clId="{BF2B757F-6F1E-44A8-B814-B9FB7F7EED47}" dt="2022-11-29T17:29:06.860" v="555" actId="478"/>
          <ac:spMkLst>
            <pc:docMk/>
            <pc:sldMk cId="1498308727" sldId="376"/>
            <ac:spMk id="2" creationId="{A8B235CC-F3A2-0B92-ECD4-E19D52554F79}"/>
          </ac:spMkLst>
        </pc:spChg>
        <pc:spChg chg="add mod">
          <ac:chgData name="simon pokhrel" userId="cf52cc20c9387d56" providerId="LiveId" clId="{BF2B757F-6F1E-44A8-B814-B9FB7F7EED47}" dt="2022-11-29T17:29:05.641" v="554"/>
          <ac:spMkLst>
            <pc:docMk/>
            <pc:sldMk cId="1498308727" sldId="376"/>
            <ac:spMk id="3" creationId="{19C5EE41-4BBE-2DD8-5D75-5D9C4CC062AA}"/>
          </ac:spMkLst>
        </pc:spChg>
        <pc:spChg chg="del">
          <ac:chgData name="simon pokhrel" userId="cf52cc20c9387d56" providerId="LiveId" clId="{BF2B757F-6F1E-44A8-B814-B9FB7F7EED47}" dt="2022-11-29T17:12:17.124" v="347" actId="26606"/>
          <ac:spMkLst>
            <pc:docMk/>
            <pc:sldMk cId="1498308727" sldId="376"/>
            <ac:spMk id="9" creationId="{E145B009-FEE6-5734-D8B6-F68A66AA888F}"/>
          </ac:spMkLst>
        </pc:spChg>
        <pc:graphicFrameChg chg="add">
          <ac:chgData name="simon pokhrel" userId="cf52cc20c9387d56" providerId="LiveId" clId="{BF2B757F-6F1E-44A8-B814-B9FB7F7EED47}" dt="2022-11-29T17:12:17.124" v="347" actId="26606"/>
          <ac:graphicFrameMkLst>
            <pc:docMk/>
            <pc:sldMk cId="1498308727" sldId="376"/>
            <ac:graphicFrameMk id="19" creationId="{037E1348-ABAE-69D3-E1A4-E2569A02D73E}"/>
          </ac:graphicFrameMkLst>
        </pc:graphicFrameChg>
        <pc:picChg chg="mod">
          <ac:chgData name="simon pokhrel" userId="cf52cc20c9387d56" providerId="LiveId" clId="{BF2B757F-6F1E-44A8-B814-B9FB7F7EED47}" dt="2022-11-29T17:12:21.471" v="348" actId="1076"/>
          <ac:picMkLst>
            <pc:docMk/>
            <pc:sldMk cId="1498308727" sldId="376"/>
            <ac:picMk id="11" creationId="{D30C94C2-841F-ED45-09BF-DF868A0AF735}"/>
          </ac:picMkLst>
        </pc:picChg>
        <pc:picChg chg="mod">
          <ac:chgData name="simon pokhrel" userId="cf52cc20c9387d56" providerId="LiveId" clId="{BF2B757F-6F1E-44A8-B814-B9FB7F7EED47}" dt="2022-11-29T17:12:24.123" v="349" actId="1076"/>
          <ac:picMkLst>
            <pc:docMk/>
            <pc:sldMk cId="1498308727" sldId="376"/>
            <ac:picMk id="13" creationId="{A4FEF2E1-EA22-9302-9FE5-24C43D1F65DD}"/>
          </ac:picMkLst>
        </pc:picChg>
        <pc:picChg chg="mod">
          <ac:chgData name="simon pokhrel" userId="cf52cc20c9387d56" providerId="LiveId" clId="{BF2B757F-6F1E-44A8-B814-B9FB7F7EED47}" dt="2022-11-29T17:12:26.055" v="350" actId="1076"/>
          <ac:picMkLst>
            <pc:docMk/>
            <pc:sldMk cId="1498308727" sldId="376"/>
            <ac:picMk id="15" creationId="{65B33C31-BC2E-D2EA-AFEE-9955B894BBC8}"/>
          </ac:picMkLst>
        </pc:picChg>
        <pc:picChg chg="mod">
          <ac:chgData name="simon pokhrel" userId="cf52cc20c9387d56" providerId="LiveId" clId="{BF2B757F-6F1E-44A8-B814-B9FB7F7EED47}" dt="2022-11-29T17:12:27.984" v="351" actId="1076"/>
          <ac:picMkLst>
            <pc:docMk/>
            <pc:sldMk cId="1498308727" sldId="376"/>
            <ac:picMk id="17" creationId="{1141AABD-AB76-4C95-4760-2A4A1FC729DC}"/>
          </ac:picMkLst>
        </pc:picChg>
      </pc:sldChg>
      <pc:sldChg chg="addSp delSp modSp mod ord modTransition setBg modAnim setClrOvrMap">
        <pc:chgData name="simon pokhrel" userId="cf52cc20c9387d56" providerId="LiveId" clId="{BF2B757F-6F1E-44A8-B814-B9FB7F7EED47}" dt="2022-11-29T17:27:34.510" v="489" actId="478"/>
        <pc:sldMkLst>
          <pc:docMk/>
          <pc:sldMk cId="3610290533" sldId="379"/>
        </pc:sldMkLst>
        <pc:spChg chg="add mod ord">
          <ac:chgData name="simon pokhrel" userId="cf52cc20c9387d56" providerId="LiveId" clId="{BF2B757F-6F1E-44A8-B814-B9FB7F7EED47}" dt="2022-11-29T16:52:00.066" v="106" actId="113"/>
          <ac:spMkLst>
            <pc:docMk/>
            <pc:sldMk cId="3610290533" sldId="379"/>
            <ac:spMk id="2" creationId="{8C77F49F-4A3D-19F3-5E48-D245D9434084}"/>
          </ac:spMkLst>
        </pc:spChg>
        <pc:spChg chg="add del mod">
          <ac:chgData name="simon pokhrel" userId="cf52cc20c9387d56" providerId="LiveId" clId="{BF2B757F-6F1E-44A8-B814-B9FB7F7EED47}" dt="2022-11-29T17:27:34.510" v="489" actId="478"/>
          <ac:spMkLst>
            <pc:docMk/>
            <pc:sldMk cId="3610290533" sldId="379"/>
            <ac:spMk id="4" creationId="{0C7D9889-3013-E64E-0C82-F9BC08CA841D}"/>
          </ac:spMkLst>
        </pc:spChg>
        <pc:spChg chg="add mod">
          <ac:chgData name="simon pokhrel" userId="cf52cc20c9387d56" providerId="LiveId" clId="{BF2B757F-6F1E-44A8-B814-B9FB7F7EED47}" dt="2022-11-29T17:27:31.937" v="488"/>
          <ac:spMkLst>
            <pc:docMk/>
            <pc:sldMk cId="3610290533" sldId="379"/>
            <ac:spMk id="5" creationId="{1C9791E4-A5E9-16C5-A41E-BBF7FD303AEA}"/>
          </ac:spMkLst>
        </pc:spChg>
        <pc:spChg chg="add del">
          <ac:chgData name="simon pokhrel" userId="cf52cc20c9387d56" providerId="LiveId" clId="{BF2B757F-6F1E-44A8-B814-B9FB7F7EED47}" dt="2022-11-29T16:51:45.208" v="103" actId="26606"/>
          <ac:spMkLst>
            <pc:docMk/>
            <pc:sldMk cId="3610290533" sldId="379"/>
            <ac:spMk id="8" creationId="{D4771268-CB57-404A-9271-370EB28F6090}"/>
          </ac:spMkLst>
        </pc:spChg>
        <pc:spChg chg="add">
          <ac:chgData name="simon pokhrel" userId="cf52cc20c9387d56" providerId="LiveId" clId="{BF2B757F-6F1E-44A8-B814-B9FB7F7EED47}" dt="2022-11-29T16:51:45.208" v="103" actId="26606"/>
          <ac:spMkLst>
            <pc:docMk/>
            <pc:sldMk cId="3610290533" sldId="379"/>
            <ac:spMk id="13" creationId="{0671A8AE-40A1-4631-A6B8-581AFF065482}"/>
          </ac:spMkLst>
        </pc:spChg>
        <pc:spChg chg="add">
          <ac:chgData name="simon pokhrel" userId="cf52cc20c9387d56" providerId="LiveId" clId="{BF2B757F-6F1E-44A8-B814-B9FB7F7EED47}" dt="2022-11-29T16:51:45.208" v="103" actId="26606"/>
          <ac:spMkLst>
            <pc:docMk/>
            <pc:sldMk cId="3610290533" sldId="379"/>
            <ac:spMk id="15" creationId="{AB58EF07-17C2-48CF-ABB0-EEF1F17CB8F0}"/>
          </ac:spMkLst>
        </pc:spChg>
        <pc:spChg chg="add">
          <ac:chgData name="simon pokhrel" userId="cf52cc20c9387d56" providerId="LiveId" clId="{BF2B757F-6F1E-44A8-B814-B9FB7F7EED47}" dt="2022-11-29T16:51:45.208" v="103" actId="26606"/>
          <ac:spMkLst>
            <pc:docMk/>
            <pc:sldMk cId="3610290533" sldId="379"/>
            <ac:spMk id="17" creationId="{AF2F604E-43BE-4DC3-B983-E071523364F8}"/>
          </ac:spMkLst>
        </pc:spChg>
        <pc:spChg chg="add">
          <ac:chgData name="simon pokhrel" userId="cf52cc20c9387d56" providerId="LiveId" clId="{BF2B757F-6F1E-44A8-B814-B9FB7F7EED47}" dt="2022-11-29T16:51:45.208" v="103" actId="26606"/>
          <ac:spMkLst>
            <pc:docMk/>
            <pc:sldMk cId="3610290533" sldId="379"/>
            <ac:spMk id="19" creationId="{08C9B587-E65E-4B52-B37C-ABEBB6E87928}"/>
          </ac:spMkLst>
        </pc:spChg>
        <pc:picChg chg="add mod">
          <ac:chgData name="simon pokhrel" userId="cf52cc20c9387d56" providerId="LiveId" clId="{BF2B757F-6F1E-44A8-B814-B9FB7F7EED47}" dt="2022-11-29T16:51:45.208" v="103" actId="26606"/>
          <ac:picMkLst>
            <pc:docMk/>
            <pc:sldMk cId="3610290533" sldId="379"/>
            <ac:picMk id="3" creationId="{17EBAB87-B48B-7030-985A-1E2E9B45F28F}"/>
          </ac:picMkLst>
        </pc:picChg>
      </pc:sldChg>
      <pc:sldChg chg="addSp delSp modSp mod modTransition">
        <pc:chgData name="simon pokhrel" userId="cf52cc20c9387d56" providerId="LiveId" clId="{BF2B757F-6F1E-44A8-B814-B9FB7F7EED47}" dt="2022-11-29T17:29:13.352" v="559" actId="478"/>
        <pc:sldMkLst>
          <pc:docMk/>
          <pc:sldMk cId="1488484058" sldId="382"/>
        </pc:sldMkLst>
        <pc:spChg chg="add del mod">
          <ac:chgData name="simon pokhrel" userId="cf52cc20c9387d56" providerId="LiveId" clId="{BF2B757F-6F1E-44A8-B814-B9FB7F7EED47}" dt="2022-11-29T17:29:13.352" v="559" actId="478"/>
          <ac:spMkLst>
            <pc:docMk/>
            <pc:sldMk cId="1488484058" sldId="382"/>
            <ac:spMk id="2" creationId="{D39B103A-B437-DD70-3180-43965B4F1D58}"/>
          </ac:spMkLst>
        </pc:spChg>
        <pc:spChg chg="add mod">
          <ac:chgData name="simon pokhrel" userId="cf52cc20c9387d56" providerId="LiveId" clId="{BF2B757F-6F1E-44A8-B814-B9FB7F7EED47}" dt="2022-11-29T17:29:10.838" v="558"/>
          <ac:spMkLst>
            <pc:docMk/>
            <pc:sldMk cId="1488484058" sldId="382"/>
            <ac:spMk id="3" creationId="{CD57D2D3-C2D1-EB78-BB1F-D379471C45BB}"/>
          </ac:spMkLst>
        </pc:spChg>
      </pc:sldChg>
      <pc:sldChg chg="addSp delSp modSp mod modTransition">
        <pc:chgData name="simon pokhrel" userId="cf52cc20c9387d56" providerId="LiveId" clId="{BF2B757F-6F1E-44A8-B814-B9FB7F7EED47}" dt="2022-11-29T17:29:16.336" v="561" actId="478"/>
        <pc:sldMkLst>
          <pc:docMk/>
          <pc:sldMk cId="3622810682" sldId="385"/>
        </pc:sldMkLst>
        <pc:spChg chg="add del mod">
          <ac:chgData name="simon pokhrel" userId="cf52cc20c9387d56" providerId="LiveId" clId="{BF2B757F-6F1E-44A8-B814-B9FB7F7EED47}" dt="2022-11-29T17:29:16.336" v="561" actId="478"/>
          <ac:spMkLst>
            <pc:docMk/>
            <pc:sldMk cId="3622810682" sldId="385"/>
            <ac:spMk id="2" creationId="{FD975787-CB97-70AB-6046-E1A007CD1E0E}"/>
          </ac:spMkLst>
        </pc:spChg>
        <pc:spChg chg="add mod">
          <ac:chgData name="simon pokhrel" userId="cf52cc20c9387d56" providerId="LiveId" clId="{BF2B757F-6F1E-44A8-B814-B9FB7F7EED47}" dt="2022-11-29T17:29:15.017" v="560"/>
          <ac:spMkLst>
            <pc:docMk/>
            <pc:sldMk cId="3622810682" sldId="385"/>
            <ac:spMk id="6" creationId="{E7F894FC-C708-8285-19DB-CE3A3BB7F8B4}"/>
          </ac:spMkLst>
        </pc:spChg>
      </pc:sldChg>
      <pc:sldChg chg="addSp delSp modSp mod modTransition">
        <pc:chgData name="simon pokhrel" userId="cf52cc20c9387d56" providerId="LiveId" clId="{BF2B757F-6F1E-44A8-B814-B9FB7F7EED47}" dt="2022-11-29T17:29:18.645" v="563" actId="478"/>
        <pc:sldMkLst>
          <pc:docMk/>
          <pc:sldMk cId="1766127885" sldId="388"/>
        </pc:sldMkLst>
        <pc:spChg chg="add del mod">
          <ac:chgData name="simon pokhrel" userId="cf52cc20c9387d56" providerId="LiveId" clId="{BF2B757F-6F1E-44A8-B814-B9FB7F7EED47}" dt="2022-11-29T17:29:18.645" v="563" actId="478"/>
          <ac:spMkLst>
            <pc:docMk/>
            <pc:sldMk cId="1766127885" sldId="388"/>
            <ac:spMk id="2" creationId="{2D994633-4B8F-18D9-E882-019ECC9E061D}"/>
          </ac:spMkLst>
        </pc:spChg>
        <pc:spChg chg="mod">
          <ac:chgData name="simon pokhrel" userId="cf52cc20c9387d56" providerId="LiveId" clId="{BF2B757F-6F1E-44A8-B814-B9FB7F7EED47}" dt="2022-11-29T17:23:02.588" v="474" actId="20577"/>
          <ac:spMkLst>
            <pc:docMk/>
            <pc:sldMk cId="1766127885" sldId="388"/>
            <ac:spMk id="4" creationId="{A13068DE-962E-20B2-1F25-E3F9067C55BF}"/>
          </ac:spMkLst>
        </pc:spChg>
        <pc:spChg chg="add mod">
          <ac:chgData name="simon pokhrel" userId="cf52cc20c9387d56" providerId="LiveId" clId="{BF2B757F-6F1E-44A8-B814-B9FB7F7EED47}" dt="2022-11-29T17:29:17.295" v="562"/>
          <ac:spMkLst>
            <pc:docMk/>
            <pc:sldMk cId="1766127885" sldId="388"/>
            <ac:spMk id="6" creationId="{909BD771-30BC-9981-C311-84974EBDB134}"/>
          </ac:spMkLst>
        </pc:spChg>
      </pc:sldChg>
      <pc:sldChg chg="addSp delSp modSp mod modTransition">
        <pc:chgData name="simon pokhrel" userId="cf52cc20c9387d56" providerId="LiveId" clId="{BF2B757F-6F1E-44A8-B814-B9FB7F7EED47}" dt="2022-11-29T17:29:20.695" v="565" actId="478"/>
        <pc:sldMkLst>
          <pc:docMk/>
          <pc:sldMk cId="1996854738" sldId="391"/>
        </pc:sldMkLst>
        <pc:spChg chg="add del mod">
          <ac:chgData name="simon pokhrel" userId="cf52cc20c9387d56" providerId="LiveId" clId="{BF2B757F-6F1E-44A8-B814-B9FB7F7EED47}" dt="2022-11-29T17:29:20.695" v="565" actId="478"/>
          <ac:spMkLst>
            <pc:docMk/>
            <pc:sldMk cId="1996854738" sldId="391"/>
            <ac:spMk id="2" creationId="{5486944A-2301-8960-FA1C-1139FD9F1BCF}"/>
          </ac:spMkLst>
        </pc:spChg>
        <pc:spChg chg="add mod">
          <ac:chgData name="simon pokhrel" userId="cf52cc20c9387d56" providerId="LiveId" clId="{BF2B757F-6F1E-44A8-B814-B9FB7F7EED47}" dt="2022-11-29T17:29:19.524" v="564"/>
          <ac:spMkLst>
            <pc:docMk/>
            <pc:sldMk cId="1996854738" sldId="391"/>
            <ac:spMk id="6" creationId="{F6B7FC72-FFCF-F5F5-C767-7AB5D46E66C2}"/>
          </ac:spMkLst>
        </pc:spChg>
      </pc:sldChg>
      <pc:sldChg chg="addSp delSp modSp mod modTransition">
        <pc:chgData name="simon pokhrel" userId="cf52cc20c9387d56" providerId="LiveId" clId="{BF2B757F-6F1E-44A8-B814-B9FB7F7EED47}" dt="2022-11-29T17:29:23.402" v="567" actId="478"/>
        <pc:sldMkLst>
          <pc:docMk/>
          <pc:sldMk cId="1893321854" sldId="394"/>
        </pc:sldMkLst>
        <pc:spChg chg="add del mod">
          <ac:chgData name="simon pokhrel" userId="cf52cc20c9387d56" providerId="LiveId" clId="{BF2B757F-6F1E-44A8-B814-B9FB7F7EED47}" dt="2022-11-29T17:29:23.402" v="567" actId="478"/>
          <ac:spMkLst>
            <pc:docMk/>
            <pc:sldMk cId="1893321854" sldId="394"/>
            <ac:spMk id="2" creationId="{2E725732-D391-82E8-0982-BCE3AC01D856}"/>
          </ac:spMkLst>
        </pc:spChg>
        <pc:spChg chg="add mod">
          <ac:chgData name="simon pokhrel" userId="cf52cc20c9387d56" providerId="LiveId" clId="{BF2B757F-6F1E-44A8-B814-B9FB7F7EED47}" dt="2022-11-29T17:29:21.674" v="566"/>
          <ac:spMkLst>
            <pc:docMk/>
            <pc:sldMk cId="1893321854" sldId="394"/>
            <ac:spMk id="3" creationId="{0F218DC8-4B48-CF56-0945-CF88AD6BC1EE}"/>
          </ac:spMkLst>
        </pc:spChg>
      </pc:sldChg>
      <pc:sldChg chg="addSp delSp modSp mod modTransition">
        <pc:chgData name="simon pokhrel" userId="cf52cc20c9387d56" providerId="LiveId" clId="{BF2B757F-6F1E-44A8-B814-B9FB7F7EED47}" dt="2022-11-29T17:29:25.961" v="569" actId="478"/>
        <pc:sldMkLst>
          <pc:docMk/>
          <pc:sldMk cId="2462369248" sldId="397"/>
        </pc:sldMkLst>
        <pc:spChg chg="add del mod">
          <ac:chgData name="simon pokhrel" userId="cf52cc20c9387d56" providerId="LiveId" clId="{BF2B757F-6F1E-44A8-B814-B9FB7F7EED47}" dt="2022-11-29T17:29:25.961" v="569" actId="478"/>
          <ac:spMkLst>
            <pc:docMk/>
            <pc:sldMk cId="2462369248" sldId="397"/>
            <ac:spMk id="2" creationId="{233A338D-AF1F-59C9-63A9-92BF552800B5}"/>
          </ac:spMkLst>
        </pc:spChg>
        <pc:spChg chg="add mod">
          <ac:chgData name="simon pokhrel" userId="cf52cc20c9387d56" providerId="LiveId" clId="{BF2B757F-6F1E-44A8-B814-B9FB7F7EED47}" dt="2022-11-29T17:29:24.688" v="568"/>
          <ac:spMkLst>
            <pc:docMk/>
            <pc:sldMk cId="2462369248" sldId="397"/>
            <ac:spMk id="3" creationId="{50627641-53D1-1F83-515A-5786A2715CC4}"/>
          </ac:spMkLst>
        </pc:spChg>
      </pc:sldChg>
      <pc:sldChg chg="addSp modSp modTransition">
        <pc:chgData name="simon pokhrel" userId="cf52cc20c9387d56" providerId="LiveId" clId="{BF2B757F-6F1E-44A8-B814-B9FB7F7EED47}" dt="2022-11-29T17:29:26.950" v="570"/>
        <pc:sldMkLst>
          <pc:docMk/>
          <pc:sldMk cId="3219241213" sldId="400"/>
        </pc:sldMkLst>
        <pc:spChg chg="add mod">
          <ac:chgData name="simon pokhrel" userId="cf52cc20c9387d56" providerId="LiveId" clId="{BF2B757F-6F1E-44A8-B814-B9FB7F7EED47}" dt="2022-11-29T17:29:26.950" v="570"/>
          <ac:spMkLst>
            <pc:docMk/>
            <pc:sldMk cId="3219241213" sldId="400"/>
            <ac:spMk id="2" creationId="{B6CF0054-6917-4BBC-BC2D-3F011057FFA5}"/>
          </ac:spMkLst>
        </pc:spChg>
      </pc:sldChg>
      <pc:sldChg chg="addSp delSp modSp mod modTransition">
        <pc:chgData name="simon pokhrel" userId="cf52cc20c9387d56" providerId="LiveId" clId="{BF2B757F-6F1E-44A8-B814-B9FB7F7EED47}" dt="2022-11-29T17:29:34.727" v="572" actId="478"/>
        <pc:sldMkLst>
          <pc:docMk/>
          <pc:sldMk cId="3761644893" sldId="403"/>
        </pc:sldMkLst>
        <pc:spChg chg="add del mod">
          <ac:chgData name="simon pokhrel" userId="cf52cc20c9387d56" providerId="LiveId" clId="{BF2B757F-6F1E-44A8-B814-B9FB7F7EED47}" dt="2022-11-29T17:29:34.727" v="572" actId="478"/>
          <ac:spMkLst>
            <pc:docMk/>
            <pc:sldMk cId="3761644893" sldId="403"/>
            <ac:spMk id="2" creationId="{64359306-60A3-C262-60F6-96F71A9BE309}"/>
          </ac:spMkLst>
        </pc:spChg>
        <pc:spChg chg="add mod">
          <ac:chgData name="simon pokhrel" userId="cf52cc20c9387d56" providerId="LiveId" clId="{BF2B757F-6F1E-44A8-B814-B9FB7F7EED47}" dt="2022-11-29T17:29:32.945" v="571"/>
          <ac:spMkLst>
            <pc:docMk/>
            <pc:sldMk cId="3761644893" sldId="403"/>
            <ac:spMk id="3" creationId="{3838725B-934B-502E-56CF-E98D1113D328}"/>
          </ac:spMkLst>
        </pc:spChg>
        <pc:spChg chg="mod">
          <ac:chgData name="simon pokhrel" userId="cf52cc20c9387d56" providerId="LiveId" clId="{BF2B757F-6F1E-44A8-B814-B9FB7F7EED47}" dt="2022-11-29T16:57:33.681" v="178" actId="14100"/>
          <ac:spMkLst>
            <pc:docMk/>
            <pc:sldMk cId="3761644893" sldId="403"/>
            <ac:spMk id="8" creationId="{D2CFD21B-C65C-D4A5-3FE7-F0DC2E895134}"/>
          </ac:spMkLst>
        </pc:spChg>
      </pc:sldChg>
      <pc:sldChg chg="addSp delSp modSp new mod modTransition setBg">
        <pc:chgData name="simon pokhrel" userId="cf52cc20c9387d56" providerId="LiveId" clId="{BF2B757F-6F1E-44A8-B814-B9FB7F7EED47}" dt="2022-11-29T17:29:09.766" v="557" actId="478"/>
        <pc:sldMkLst>
          <pc:docMk/>
          <pc:sldMk cId="2574056735" sldId="404"/>
        </pc:sldMkLst>
        <pc:spChg chg="del mod ord">
          <ac:chgData name="simon pokhrel" userId="cf52cc20c9387d56" providerId="LiveId" clId="{BF2B757F-6F1E-44A8-B814-B9FB7F7EED47}" dt="2022-11-29T17:08:32.183" v="241" actId="478"/>
          <ac:spMkLst>
            <pc:docMk/>
            <pc:sldMk cId="2574056735" sldId="404"/>
            <ac:spMk id="2" creationId="{C598DBF5-6DFB-A37F-37BF-1054751F0A65}"/>
          </ac:spMkLst>
        </pc:spChg>
        <pc:spChg chg="del">
          <ac:chgData name="simon pokhrel" userId="cf52cc20c9387d56" providerId="LiveId" clId="{BF2B757F-6F1E-44A8-B814-B9FB7F7EED47}" dt="2022-11-29T17:08:06.988" v="235" actId="931"/>
          <ac:spMkLst>
            <pc:docMk/>
            <pc:sldMk cId="2574056735" sldId="404"/>
            <ac:spMk id="3" creationId="{AA1A660D-2BA2-CD45-6B65-B6634EA9CFA0}"/>
          </ac:spMkLst>
        </pc:spChg>
        <pc:spChg chg="add mod">
          <ac:chgData name="simon pokhrel" userId="cf52cc20c9387d56" providerId="LiveId" clId="{BF2B757F-6F1E-44A8-B814-B9FB7F7EED47}" dt="2022-11-29T17:09:32.828" v="260" actId="2711"/>
          <ac:spMkLst>
            <pc:docMk/>
            <pc:sldMk cId="2574056735" sldId="404"/>
            <ac:spMk id="6" creationId="{210C40A8-9AD7-1402-2E5A-40B5EADAA64D}"/>
          </ac:spMkLst>
        </pc:spChg>
        <pc:spChg chg="add del mod">
          <ac:chgData name="simon pokhrel" userId="cf52cc20c9387d56" providerId="LiveId" clId="{BF2B757F-6F1E-44A8-B814-B9FB7F7EED47}" dt="2022-11-29T17:11:11.585" v="344" actId="26606"/>
          <ac:spMkLst>
            <pc:docMk/>
            <pc:sldMk cId="2574056735" sldId="404"/>
            <ac:spMk id="7" creationId="{C5AA5FF4-D25A-1485-59F5-37CE6088946B}"/>
          </ac:spMkLst>
        </pc:spChg>
        <pc:spChg chg="add del mod">
          <ac:chgData name="simon pokhrel" userId="cf52cc20c9387d56" providerId="LiveId" clId="{BF2B757F-6F1E-44A8-B814-B9FB7F7EED47}" dt="2022-11-29T17:29:09.766" v="557" actId="478"/>
          <ac:spMkLst>
            <pc:docMk/>
            <pc:sldMk cId="2574056735" sldId="404"/>
            <ac:spMk id="8" creationId="{1A6FD610-55B6-D534-B4DF-477AA4DAF7A5}"/>
          </ac:spMkLst>
        </pc:spChg>
        <pc:spChg chg="add del">
          <ac:chgData name="simon pokhrel" userId="cf52cc20c9387d56" providerId="LiveId" clId="{BF2B757F-6F1E-44A8-B814-B9FB7F7EED47}" dt="2022-11-29T17:08:29.008" v="240" actId="478"/>
          <ac:spMkLst>
            <pc:docMk/>
            <pc:sldMk cId="2574056735" sldId="404"/>
            <ac:spMk id="9" creationId="{A1EE7EB3-764A-1F76-F0F5-04C0FC304C49}"/>
          </ac:spMkLst>
        </pc:spChg>
        <pc:spChg chg="add mod">
          <ac:chgData name="simon pokhrel" userId="cf52cc20c9387d56" providerId="LiveId" clId="{BF2B757F-6F1E-44A8-B814-B9FB7F7EED47}" dt="2022-11-29T17:29:07.839" v="556"/>
          <ac:spMkLst>
            <pc:docMk/>
            <pc:sldMk cId="2574056735" sldId="404"/>
            <ac:spMk id="10" creationId="{2F511953-28DA-BA55-3730-E2D16D648115}"/>
          </ac:spMkLst>
        </pc:spChg>
        <pc:spChg chg="add del">
          <ac:chgData name="simon pokhrel" userId="cf52cc20c9387d56" providerId="LiveId" clId="{BF2B757F-6F1E-44A8-B814-B9FB7F7EED47}" dt="2022-11-29T17:08:41.204" v="242" actId="26606"/>
          <ac:spMkLst>
            <pc:docMk/>
            <pc:sldMk cId="2574056735" sldId="404"/>
            <ac:spMk id="12" creationId="{04812C46-200A-4DEB-A05E-3ED6C68C2387}"/>
          </ac:spMkLst>
        </pc:spChg>
        <pc:spChg chg="add del">
          <ac:chgData name="simon pokhrel" userId="cf52cc20c9387d56" providerId="LiveId" clId="{BF2B757F-6F1E-44A8-B814-B9FB7F7EED47}" dt="2022-11-29T17:08:41.204" v="242" actId="26606"/>
          <ac:spMkLst>
            <pc:docMk/>
            <pc:sldMk cId="2574056735" sldId="404"/>
            <ac:spMk id="14" creationId="{D1EA859B-E555-4109-94F3-6700E046E008}"/>
          </ac:spMkLst>
        </pc:spChg>
        <pc:spChg chg="add del">
          <ac:chgData name="simon pokhrel" userId="cf52cc20c9387d56" providerId="LiveId" clId="{BF2B757F-6F1E-44A8-B814-B9FB7F7EED47}" dt="2022-11-29T17:09:26.487" v="259" actId="26606"/>
          <ac:spMkLst>
            <pc:docMk/>
            <pc:sldMk cId="2574056735" sldId="404"/>
            <ac:spMk id="19" creationId="{8950AD4C-6AF3-49F8-94E1-DBCAFB39478B}"/>
          </ac:spMkLst>
        </pc:spChg>
        <pc:spChg chg="add del">
          <ac:chgData name="simon pokhrel" userId="cf52cc20c9387d56" providerId="LiveId" clId="{BF2B757F-6F1E-44A8-B814-B9FB7F7EED47}" dt="2022-11-29T17:09:26.487" v="259" actId="26606"/>
          <ac:spMkLst>
            <pc:docMk/>
            <pc:sldMk cId="2574056735" sldId="404"/>
            <ac:spMk id="21" creationId="{8DBEAE55-3EA1-41D7-A212-5F7D8986C1F2}"/>
          </ac:spMkLst>
        </pc:spChg>
        <pc:spChg chg="add del">
          <ac:chgData name="simon pokhrel" userId="cf52cc20c9387d56" providerId="LiveId" clId="{BF2B757F-6F1E-44A8-B814-B9FB7F7EED47}" dt="2022-11-29T17:09:26.487" v="259" actId="26606"/>
          <ac:spMkLst>
            <pc:docMk/>
            <pc:sldMk cId="2574056735" sldId="404"/>
            <ac:spMk id="23" creationId="{CFC5F0E7-644F-4101-BE72-12825CF537E7}"/>
          </ac:spMkLst>
        </pc:spChg>
        <pc:spChg chg="add del">
          <ac:chgData name="simon pokhrel" userId="cf52cc20c9387d56" providerId="LiveId" clId="{BF2B757F-6F1E-44A8-B814-B9FB7F7EED47}" dt="2022-11-29T17:09:26.487" v="259" actId="26606"/>
          <ac:spMkLst>
            <pc:docMk/>
            <pc:sldMk cId="2574056735" sldId="404"/>
            <ac:spMk id="25" creationId="{B1F9B6B4-B0C4-45C6-A086-901C960D03E7}"/>
          </ac:spMkLst>
        </pc:spChg>
        <pc:spChg chg="add">
          <ac:chgData name="simon pokhrel" userId="cf52cc20c9387d56" providerId="LiveId" clId="{BF2B757F-6F1E-44A8-B814-B9FB7F7EED47}" dt="2022-11-29T17:09:26.487" v="259" actId="26606"/>
          <ac:spMkLst>
            <pc:docMk/>
            <pc:sldMk cId="2574056735" sldId="404"/>
            <ac:spMk id="30" creationId="{87CC2527-562A-4F69-B487-4371E5B243E7}"/>
          </ac:spMkLst>
        </pc:spChg>
        <pc:graphicFrameChg chg="add mod">
          <ac:chgData name="simon pokhrel" userId="cf52cc20c9387d56" providerId="LiveId" clId="{BF2B757F-6F1E-44A8-B814-B9FB7F7EED47}" dt="2022-11-29T17:11:15.807" v="345" actId="688"/>
          <ac:graphicFrameMkLst>
            <pc:docMk/>
            <pc:sldMk cId="2574056735" sldId="404"/>
            <ac:graphicFrameMk id="34" creationId="{72F60A20-47C0-550B-0D49-3BAAE39DF54C}"/>
          </ac:graphicFrameMkLst>
        </pc:graphicFrameChg>
        <pc:picChg chg="add mod">
          <ac:chgData name="simon pokhrel" userId="cf52cc20c9387d56" providerId="LiveId" clId="{BF2B757F-6F1E-44A8-B814-B9FB7F7EED47}" dt="2022-11-29T17:09:26.487" v="259" actId="26606"/>
          <ac:picMkLst>
            <pc:docMk/>
            <pc:sldMk cId="2574056735" sldId="404"/>
            <ac:picMk id="5" creationId="{F46C526F-A5AA-DF4F-8674-EF2EB249535C}"/>
          </ac:picMkLst>
        </pc:picChg>
        <pc:cxnChg chg="add">
          <ac:chgData name="simon pokhrel" userId="cf52cc20c9387d56" providerId="LiveId" clId="{BF2B757F-6F1E-44A8-B814-B9FB7F7EED47}" dt="2022-11-29T17:09:26.487" v="259" actId="26606"/>
          <ac:cxnSpMkLst>
            <pc:docMk/>
            <pc:sldMk cId="2574056735" sldId="404"/>
            <ac:cxnSpMk id="32" creationId="{BCDAEC91-5BCE-4B55-9CC0-43EF94CB734B}"/>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F2EF44-E8E4-4C51-B997-DA1EA82B21B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9B687B8-662F-4202-B3F1-37E5A65949F4}" type="parTrans" cxnId="{D32212D3-C441-414E-9F28-27C153E00478}">
      <dgm:prSet/>
      <dgm:spPr/>
      <dgm:t>
        <a:bodyPr/>
        <a:lstStyle/>
        <a:p>
          <a:endParaRPr lang="en-US"/>
        </a:p>
      </dgm:t>
    </dgm:pt>
    <dgm:pt modelId="{26535C0E-D9ED-4084-9F07-C2D35796C15D}">
      <dgm:prSet custT="1"/>
      <dgm:spPr>
        <a:noFill/>
        <a:ln>
          <a:noFill/>
        </a:ln>
      </dgm:spPr>
      <dgm:t>
        <a:bodyPr/>
        <a:lstStyle/>
        <a:p>
          <a:pPr>
            <a:lnSpc>
              <a:spcPct val="100000"/>
            </a:lnSpc>
          </a:pPr>
          <a:r>
            <a:rPr lang="en-US" sz="1200" b="1" dirty="0"/>
            <a:t>Analysis</a:t>
          </a:r>
          <a:r>
            <a:rPr lang="en-US" sz="1200" dirty="0"/>
            <a:t> : This phase involves the preparation of precise and correct modeling of the real-world problems. </a:t>
          </a:r>
        </a:p>
      </dgm:t>
    </dgm:pt>
    <dgm:pt modelId="{DBC6522C-879F-4124-B53D-986345912A2F}" type="sibTrans" cxnId="{D32212D3-C441-414E-9F28-27C153E00478}">
      <dgm:prSet/>
      <dgm:spPr/>
      <dgm:t>
        <a:bodyPr/>
        <a:lstStyle/>
        <a:p>
          <a:pPr>
            <a:lnSpc>
              <a:spcPct val="100000"/>
            </a:lnSpc>
          </a:pPr>
          <a:endParaRPr lang="en-US"/>
        </a:p>
      </dgm:t>
    </dgm:pt>
    <dgm:pt modelId="{4E971CD6-6FD7-4327-87CC-36F6D2189751}" type="parTrans" cxnId="{0FD34E2B-0F67-44AD-9D0D-EA20D675CEAC}">
      <dgm:prSet/>
      <dgm:spPr/>
      <dgm:t>
        <a:bodyPr/>
        <a:lstStyle/>
        <a:p>
          <a:endParaRPr lang="en-US"/>
        </a:p>
      </dgm:t>
    </dgm:pt>
    <dgm:pt modelId="{DC262399-FD58-4750-8DF6-7BC8CA2C63AE}">
      <dgm:prSet custT="1"/>
      <dgm:spPr>
        <a:noFill/>
        <a:ln>
          <a:noFill/>
        </a:ln>
      </dgm:spPr>
      <dgm:t>
        <a:bodyPr/>
        <a:lstStyle/>
        <a:p>
          <a:pPr>
            <a:lnSpc>
              <a:spcPct val="100000"/>
            </a:lnSpc>
          </a:pPr>
          <a:r>
            <a:rPr lang="en-US" sz="1200" b="1" dirty="0"/>
            <a:t>System Design </a:t>
          </a:r>
          <a:r>
            <a:rPr lang="en-US" sz="1200" dirty="0"/>
            <a:t>: It determines all system architecture, concurrent task and data storage.</a:t>
          </a:r>
        </a:p>
      </dgm:t>
    </dgm:pt>
    <dgm:pt modelId="{41210FE5-6936-40FB-82C5-116A205ED1BA}" type="sibTrans" cxnId="{0FD34E2B-0F67-44AD-9D0D-EA20D675CEAC}">
      <dgm:prSet/>
      <dgm:spPr/>
      <dgm:t>
        <a:bodyPr/>
        <a:lstStyle/>
        <a:p>
          <a:pPr>
            <a:lnSpc>
              <a:spcPct val="100000"/>
            </a:lnSpc>
          </a:pPr>
          <a:endParaRPr lang="en-US"/>
        </a:p>
      </dgm:t>
    </dgm:pt>
    <dgm:pt modelId="{AA1DCC8A-2974-47A8-B079-9C6058152DC9}" type="parTrans" cxnId="{50CAE7C1-CF6D-4DD3-9221-8F28ADDBC40D}">
      <dgm:prSet/>
      <dgm:spPr/>
      <dgm:t>
        <a:bodyPr/>
        <a:lstStyle/>
        <a:p>
          <a:endParaRPr lang="en-US"/>
        </a:p>
      </dgm:t>
    </dgm:pt>
    <dgm:pt modelId="{95FC4327-FE21-48E7-8346-D68FFF1A9860}">
      <dgm:prSet custT="1"/>
      <dgm:spPr>
        <a:noFill/>
        <a:ln>
          <a:noFill/>
        </a:ln>
      </dgm:spPr>
      <dgm:t>
        <a:bodyPr/>
        <a:lstStyle/>
        <a:p>
          <a:pPr>
            <a:lnSpc>
              <a:spcPct val="100000"/>
            </a:lnSpc>
          </a:pPr>
          <a:r>
            <a:rPr lang="en-US" sz="1200" b="1" dirty="0"/>
            <a:t>Object Design </a:t>
          </a:r>
          <a:r>
            <a:rPr lang="en-US" sz="1200" dirty="0"/>
            <a:t>: It is concerned with classification of objects into different classes and about attributes and necessary operation needed.</a:t>
          </a:r>
        </a:p>
      </dgm:t>
    </dgm:pt>
    <dgm:pt modelId="{27FDF26D-FC1E-4194-B04E-3475D0AFB447}" type="sibTrans" cxnId="{50CAE7C1-CF6D-4DD3-9221-8F28ADDBC40D}">
      <dgm:prSet/>
      <dgm:spPr/>
      <dgm:t>
        <a:bodyPr/>
        <a:lstStyle/>
        <a:p>
          <a:pPr>
            <a:lnSpc>
              <a:spcPct val="100000"/>
            </a:lnSpc>
          </a:pPr>
          <a:endParaRPr lang="en-US"/>
        </a:p>
      </dgm:t>
    </dgm:pt>
    <dgm:pt modelId="{827A4186-0B42-432E-BFEB-7990586EBC7B}" type="parTrans" cxnId="{DEB9B9E5-B967-477B-8E0D-690F0CE6248F}">
      <dgm:prSet/>
      <dgm:spPr/>
      <dgm:t>
        <a:bodyPr/>
        <a:lstStyle/>
        <a:p>
          <a:endParaRPr lang="en-US"/>
        </a:p>
      </dgm:t>
    </dgm:pt>
    <dgm:pt modelId="{16898133-D60E-4421-97BA-16210C8B1659}">
      <dgm:prSet custT="1"/>
      <dgm:spPr>
        <a:noFill/>
        <a:ln>
          <a:noFill/>
        </a:ln>
      </dgm:spPr>
      <dgm:t>
        <a:bodyPr/>
        <a:lstStyle/>
        <a:p>
          <a:pPr>
            <a:lnSpc>
              <a:spcPct val="100000"/>
            </a:lnSpc>
          </a:pPr>
          <a:r>
            <a:rPr lang="en-US" sz="1200" b="1" dirty="0"/>
            <a:t>Implementation</a:t>
          </a:r>
          <a:r>
            <a:rPr lang="en-US" sz="1200" dirty="0"/>
            <a:t> : It is the process of converting prepared designed into software.</a:t>
          </a:r>
        </a:p>
      </dgm:t>
    </dgm:pt>
    <dgm:pt modelId="{844A9BAC-0F70-4301-B6E8-4A6A0259B281}" type="sibTrans" cxnId="{DEB9B9E5-B967-477B-8E0D-690F0CE6248F}">
      <dgm:prSet/>
      <dgm:spPr/>
      <dgm:t>
        <a:bodyPr/>
        <a:lstStyle/>
        <a:p>
          <a:pPr>
            <a:lnSpc>
              <a:spcPct val="100000"/>
            </a:lnSpc>
          </a:pPr>
          <a:endParaRPr lang="en-US"/>
        </a:p>
      </dgm:t>
    </dgm:pt>
    <dgm:pt modelId="{AF48D319-27FD-4112-AF93-9DD225469B47}" type="parTrans" cxnId="{C23D0A1F-384F-43B4-9A39-23E416E1D28B}">
      <dgm:prSet/>
      <dgm:spPr/>
      <dgm:t>
        <a:bodyPr/>
        <a:lstStyle/>
        <a:p>
          <a:endParaRPr lang="en-US"/>
        </a:p>
      </dgm:t>
    </dgm:pt>
    <dgm:pt modelId="{74A0B78B-3C94-4A7A-9CBF-947830BD3A5F}">
      <dgm:prSet custT="1"/>
      <dgm:spPr>
        <a:noFill/>
        <a:ln>
          <a:noFill/>
        </a:ln>
      </dgm:spPr>
      <dgm:t>
        <a:bodyPr/>
        <a:lstStyle/>
        <a:p>
          <a:pPr>
            <a:lnSpc>
              <a:spcPct val="100000"/>
            </a:lnSpc>
          </a:pPr>
          <a:r>
            <a:rPr lang="en-US" sz="1200" b="1" dirty="0"/>
            <a:t>Testing</a:t>
          </a:r>
          <a:r>
            <a:rPr lang="en-US" sz="1200" dirty="0"/>
            <a:t> :</a:t>
          </a:r>
          <a:r>
            <a:rPr lang="en-US" sz="1200" dirty="0">
              <a:latin typeface="Calibri Light" panose="020F0302020204030204"/>
            </a:rPr>
            <a:t> It</a:t>
          </a:r>
          <a:r>
            <a:rPr lang="en-US" sz="1200" dirty="0"/>
            <a:t> is </a:t>
          </a:r>
          <a:r>
            <a:rPr lang="en-US" sz="1200" dirty="0">
              <a:latin typeface="Calibri Light" panose="020F0302020204030204"/>
            </a:rPr>
            <a:t>process to</a:t>
          </a:r>
          <a:r>
            <a:rPr lang="en-US" sz="1200" dirty="0"/>
            <a:t> test the software using object-oriented paradigms like, encapsulation, inheritance,</a:t>
          </a:r>
          <a:r>
            <a:rPr lang="en-US" sz="1200" dirty="0">
              <a:latin typeface="Calibri Light" panose="020F0302020204030204"/>
            </a:rPr>
            <a:t> etc</a:t>
          </a:r>
          <a:r>
            <a:rPr lang="en-US" sz="1200" dirty="0"/>
            <a:t>.</a:t>
          </a:r>
        </a:p>
      </dgm:t>
    </dgm:pt>
    <dgm:pt modelId="{341827E5-9EC8-4C65-96EC-F031FAEDDFAF}" type="sibTrans" cxnId="{C23D0A1F-384F-43B4-9A39-23E416E1D28B}">
      <dgm:prSet/>
      <dgm:spPr/>
      <dgm:t>
        <a:bodyPr/>
        <a:lstStyle/>
        <a:p>
          <a:pPr>
            <a:lnSpc>
              <a:spcPct val="100000"/>
            </a:lnSpc>
          </a:pPr>
          <a:endParaRPr lang="en-US"/>
        </a:p>
      </dgm:t>
    </dgm:pt>
    <dgm:pt modelId="{1D3F3CC8-EAAB-456E-9E30-53F148880056}" type="parTrans" cxnId="{8F3528A9-9F50-47B2-98B3-AE398D340FD0}">
      <dgm:prSet/>
      <dgm:spPr/>
      <dgm:t>
        <a:bodyPr/>
        <a:lstStyle/>
        <a:p>
          <a:endParaRPr lang="en-US"/>
        </a:p>
      </dgm:t>
    </dgm:pt>
    <dgm:pt modelId="{9A549DEF-5D0C-4838-8730-BBB02900EF16}">
      <dgm:prSet custT="1"/>
      <dgm:spPr>
        <a:noFill/>
        <a:ln>
          <a:noFill/>
        </a:ln>
      </dgm:spPr>
      <dgm:t>
        <a:bodyPr/>
        <a:lstStyle/>
        <a:p>
          <a:pPr>
            <a:lnSpc>
              <a:spcPct val="100000"/>
            </a:lnSpc>
          </a:pPr>
          <a:r>
            <a:rPr lang="en-US" sz="1200" b="1" dirty="0"/>
            <a:t>Maintain</a:t>
          </a:r>
          <a:r>
            <a:rPr lang="en-US" sz="1200" dirty="0"/>
            <a:t> :  Customer monitors the software to ensure it continues to operate according to the coding specifications.</a:t>
          </a:r>
        </a:p>
      </dgm:t>
    </dgm:pt>
    <dgm:pt modelId="{A1AEF219-4D58-4956-91E0-022870E1D4BE}" type="sibTrans" cxnId="{8F3528A9-9F50-47B2-98B3-AE398D340FD0}">
      <dgm:prSet/>
      <dgm:spPr/>
      <dgm:t>
        <a:bodyPr/>
        <a:lstStyle/>
        <a:p>
          <a:endParaRPr lang="en-US"/>
        </a:p>
      </dgm:t>
    </dgm:pt>
    <dgm:pt modelId="{CA751240-4FE8-4854-8F14-D370C7A122AE}" type="pres">
      <dgm:prSet presAssocID="{BDF2EF44-E8E4-4C51-B997-DA1EA82B21B9}" presName="root" presStyleCnt="0">
        <dgm:presLayoutVars>
          <dgm:dir/>
          <dgm:resizeHandles val="exact"/>
        </dgm:presLayoutVars>
      </dgm:prSet>
      <dgm:spPr/>
      <dgm:t>
        <a:bodyPr/>
        <a:lstStyle/>
        <a:p>
          <a:endParaRPr lang="en-US"/>
        </a:p>
      </dgm:t>
    </dgm:pt>
    <dgm:pt modelId="{6378A495-CD2C-434A-9C1D-EAD1B6BA834E}" type="pres">
      <dgm:prSet presAssocID="{26535C0E-D9ED-4084-9F07-C2D35796C15D}" presName="compNode" presStyleCnt="0"/>
      <dgm:spPr/>
    </dgm:pt>
    <dgm:pt modelId="{A1268196-B4FE-4059-A975-CC402FAC0E91}" type="pres">
      <dgm:prSet presAssocID="{26535C0E-D9ED-4084-9F07-C2D35796C15D}" presName="iconRect" presStyleLbl="node1" presStyleIdx="0" presStyleCnt="6" custLinFactNeighborX="-3781" custLinFactNeighborY="3920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Light Bulb and Gear"/>
        </a:ext>
      </dgm:extLst>
    </dgm:pt>
    <dgm:pt modelId="{4BE34163-ED6F-44FF-954E-4CD9F4074AFE}" type="pres">
      <dgm:prSet presAssocID="{26535C0E-D9ED-4084-9F07-C2D35796C15D}" presName="spaceRect" presStyleCnt="0"/>
      <dgm:spPr/>
    </dgm:pt>
    <dgm:pt modelId="{138E1426-3033-4246-A60B-8BD2B0C8AD86}" type="pres">
      <dgm:prSet presAssocID="{26535C0E-D9ED-4084-9F07-C2D35796C15D}" presName="textRect" presStyleLbl="revTx" presStyleIdx="0" presStyleCnt="6" custLinFactNeighborX="1028" custLinFactNeighborY="18963">
        <dgm:presLayoutVars>
          <dgm:chMax val="1"/>
          <dgm:chPref val="1"/>
        </dgm:presLayoutVars>
      </dgm:prSet>
      <dgm:spPr/>
      <dgm:t>
        <a:bodyPr/>
        <a:lstStyle/>
        <a:p>
          <a:endParaRPr lang="en-US"/>
        </a:p>
      </dgm:t>
    </dgm:pt>
    <dgm:pt modelId="{AB2A7449-143D-46BA-8105-7AA5D20F4FDE}" type="pres">
      <dgm:prSet presAssocID="{DBC6522C-879F-4124-B53D-986345912A2F}" presName="sibTrans" presStyleCnt="0"/>
      <dgm:spPr/>
    </dgm:pt>
    <dgm:pt modelId="{187F09F8-7A14-441C-AE34-1C6D416C4EEC}" type="pres">
      <dgm:prSet presAssocID="{DC262399-FD58-4750-8DF6-7BC8CA2C63AE}" presName="compNode" presStyleCnt="0"/>
      <dgm:spPr/>
    </dgm:pt>
    <dgm:pt modelId="{A69E8DD6-B685-4681-BC10-0F20133AC60C}" type="pres">
      <dgm:prSet presAssocID="{DC262399-FD58-4750-8DF6-7BC8CA2C63AE}" presName="iconRect" presStyleLbl="node1" presStyleIdx="1" presStyleCnt="6" custLinFactNeighborX="9129" custLinFactNeighborY="3920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Flowchart"/>
        </a:ext>
      </dgm:extLst>
    </dgm:pt>
    <dgm:pt modelId="{C0C06440-8CDB-4FA9-BC6E-710CD8D12964}" type="pres">
      <dgm:prSet presAssocID="{DC262399-FD58-4750-8DF6-7BC8CA2C63AE}" presName="spaceRect" presStyleCnt="0"/>
      <dgm:spPr/>
    </dgm:pt>
    <dgm:pt modelId="{02C03632-78B4-4B61-B7C9-CE922BED6E46}" type="pres">
      <dgm:prSet presAssocID="{DC262399-FD58-4750-8DF6-7BC8CA2C63AE}" presName="textRect" presStyleLbl="revTx" presStyleIdx="1" presStyleCnt="6" custLinFactNeighborX="4108" custLinFactNeighborY="18963">
        <dgm:presLayoutVars>
          <dgm:chMax val="1"/>
          <dgm:chPref val="1"/>
        </dgm:presLayoutVars>
      </dgm:prSet>
      <dgm:spPr/>
      <dgm:t>
        <a:bodyPr/>
        <a:lstStyle/>
        <a:p>
          <a:endParaRPr lang="en-US"/>
        </a:p>
      </dgm:t>
    </dgm:pt>
    <dgm:pt modelId="{FB23924B-E93D-4D18-A774-F3431726E032}" type="pres">
      <dgm:prSet presAssocID="{41210FE5-6936-40FB-82C5-116A205ED1BA}" presName="sibTrans" presStyleCnt="0"/>
      <dgm:spPr/>
    </dgm:pt>
    <dgm:pt modelId="{9D91C2CB-413E-48D3-BA6B-E19BB4BB66DD}" type="pres">
      <dgm:prSet presAssocID="{95FC4327-FE21-48E7-8346-D68FFF1A9860}" presName="compNode" presStyleCnt="0"/>
      <dgm:spPr/>
    </dgm:pt>
    <dgm:pt modelId="{745468D7-DECF-4C6F-8A7D-F496D5821C99}" type="pres">
      <dgm:prSet presAssocID="{95FC4327-FE21-48E7-8346-D68FFF1A9860}" presName="iconRect" presStyleLbl="node1" presStyleIdx="2" presStyleCnt="6" custLinFactNeighborX="2446" custLinFactNeighborY="3428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Hierarchy"/>
        </a:ext>
      </dgm:extLst>
    </dgm:pt>
    <dgm:pt modelId="{AE6F25FB-AB81-40B1-BC55-5C8215A18025}" type="pres">
      <dgm:prSet presAssocID="{95FC4327-FE21-48E7-8346-D68FFF1A9860}" presName="spaceRect" presStyleCnt="0"/>
      <dgm:spPr/>
    </dgm:pt>
    <dgm:pt modelId="{F01AF88A-B1EC-4CAB-BAAE-C17944DE748C}" type="pres">
      <dgm:prSet presAssocID="{95FC4327-FE21-48E7-8346-D68FFF1A9860}" presName="textRect" presStyleLbl="revTx" presStyleIdx="2" presStyleCnt="6" custLinFactNeighborX="5532" custLinFactNeighborY="26900">
        <dgm:presLayoutVars>
          <dgm:chMax val="1"/>
          <dgm:chPref val="1"/>
        </dgm:presLayoutVars>
      </dgm:prSet>
      <dgm:spPr/>
      <dgm:t>
        <a:bodyPr/>
        <a:lstStyle/>
        <a:p>
          <a:endParaRPr lang="en-US"/>
        </a:p>
      </dgm:t>
    </dgm:pt>
    <dgm:pt modelId="{13364B08-4033-4865-9FBA-7612C30B0344}" type="pres">
      <dgm:prSet presAssocID="{27FDF26D-FC1E-4194-B04E-3475D0AFB447}" presName="sibTrans" presStyleCnt="0"/>
      <dgm:spPr/>
    </dgm:pt>
    <dgm:pt modelId="{6556B9B3-3324-4079-8BA0-0AAA9D9E57E4}" type="pres">
      <dgm:prSet presAssocID="{16898133-D60E-4421-97BA-16210C8B1659}" presName="compNode" presStyleCnt="0"/>
      <dgm:spPr/>
    </dgm:pt>
    <dgm:pt modelId="{D535F97F-4EF9-4935-B956-75EA1B12D684}" type="pres">
      <dgm:prSet presAssocID="{16898133-D60E-4421-97BA-16210C8B1659}" presName="iconRect" presStyleLbl="node1" presStyleIdx="3" presStyleCnt="6" custLinFactNeighborX="7229" custLinFactNeighborY="30202"/>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Programmer"/>
        </a:ext>
      </dgm:extLst>
    </dgm:pt>
    <dgm:pt modelId="{D418B8EB-CFBE-4712-878A-506397812858}" type="pres">
      <dgm:prSet presAssocID="{16898133-D60E-4421-97BA-16210C8B1659}" presName="spaceRect" presStyleCnt="0"/>
      <dgm:spPr/>
    </dgm:pt>
    <dgm:pt modelId="{06E9DC93-D7AB-4436-B14F-FE175F714230}" type="pres">
      <dgm:prSet presAssocID="{16898133-D60E-4421-97BA-16210C8B1659}" presName="textRect" presStyleLbl="revTx" presStyleIdx="3" presStyleCnt="6">
        <dgm:presLayoutVars>
          <dgm:chMax val="1"/>
          <dgm:chPref val="1"/>
        </dgm:presLayoutVars>
      </dgm:prSet>
      <dgm:spPr/>
      <dgm:t>
        <a:bodyPr/>
        <a:lstStyle/>
        <a:p>
          <a:endParaRPr lang="en-US"/>
        </a:p>
      </dgm:t>
    </dgm:pt>
    <dgm:pt modelId="{26642A65-57A7-4F2E-A188-C5489F09EBCE}" type="pres">
      <dgm:prSet presAssocID="{844A9BAC-0F70-4301-B6E8-4A6A0259B281}" presName="sibTrans" presStyleCnt="0"/>
      <dgm:spPr/>
    </dgm:pt>
    <dgm:pt modelId="{5C021B54-05EC-404A-A7C8-0CAC6C574A41}" type="pres">
      <dgm:prSet presAssocID="{74A0B78B-3C94-4A7A-9CBF-947830BD3A5F}" presName="compNode" presStyleCnt="0"/>
      <dgm:spPr/>
    </dgm:pt>
    <dgm:pt modelId="{F200C8BD-3048-4FD7-826E-E281C7C2B29E}" type="pres">
      <dgm:prSet presAssocID="{74A0B78B-3C94-4A7A-9CBF-947830BD3A5F}" presName="iconRect" presStyleLbl="node1" presStyleIdx="4" presStyleCnt="6" custLinFactNeighborX="9129" custLinFactNeighborY="30202"/>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Processor"/>
        </a:ext>
      </dgm:extLst>
    </dgm:pt>
    <dgm:pt modelId="{FF2857D8-CF2B-4107-8DA3-B406A86F3498}" type="pres">
      <dgm:prSet presAssocID="{74A0B78B-3C94-4A7A-9CBF-947830BD3A5F}" presName="spaceRect" presStyleCnt="0"/>
      <dgm:spPr/>
    </dgm:pt>
    <dgm:pt modelId="{A8AE9136-A9F1-456C-81AD-3827366139BB}" type="pres">
      <dgm:prSet presAssocID="{74A0B78B-3C94-4A7A-9CBF-947830BD3A5F}" presName="textRect" presStyleLbl="revTx" presStyleIdx="4" presStyleCnt="6">
        <dgm:presLayoutVars>
          <dgm:chMax val="1"/>
          <dgm:chPref val="1"/>
        </dgm:presLayoutVars>
      </dgm:prSet>
      <dgm:spPr/>
      <dgm:t>
        <a:bodyPr/>
        <a:lstStyle/>
        <a:p>
          <a:endParaRPr lang="en-US"/>
        </a:p>
      </dgm:t>
    </dgm:pt>
    <dgm:pt modelId="{2DC8FBCB-00CC-41D0-9CB5-9F077CE60E73}" type="pres">
      <dgm:prSet presAssocID="{341827E5-9EC8-4C65-96EC-F031FAEDDFAF}" presName="sibTrans" presStyleCnt="0"/>
      <dgm:spPr/>
    </dgm:pt>
    <dgm:pt modelId="{4628653D-1B1F-405B-B731-8EA0D3ABC588}" type="pres">
      <dgm:prSet presAssocID="{9A549DEF-5D0C-4838-8730-BBB02900EF16}" presName="compNode" presStyleCnt="0"/>
      <dgm:spPr/>
    </dgm:pt>
    <dgm:pt modelId="{4DC3A971-9F2F-4A4D-B2C5-2421BC859A01}" type="pres">
      <dgm:prSet presAssocID="{9A549DEF-5D0C-4838-8730-BBB02900EF16}" presName="iconRect" presStyleLbl="node1" presStyleIdx="5" presStyleCnt="6" custLinFactNeighborX="8789" custLinFactNeighborY="42611"/>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solidFill>
            <a:schemeClr val="lt1">
              <a:hueOff val="0"/>
              <a:satOff val="0"/>
              <a:lumOff val="0"/>
              <a:alphaOff val="0"/>
            </a:schemeClr>
          </a:solidFill>
          <a:prstDash val="solid"/>
          <a:miter lim="800000"/>
        </a:ln>
      </dgm:spPr>
      <dgm:t>
        <a:bodyPr/>
        <a:lstStyle/>
        <a:p>
          <a:endParaRPr lang="en-US"/>
        </a:p>
      </dgm:t>
      <dgm:extLst>
        <a:ext uri="{E40237B7-FDA0-4F09-8148-C483321AD2D9}">
          <dgm14:cNvPr xmlns:dgm14="http://schemas.microsoft.com/office/drawing/2010/diagram" id="0" name="" descr="Gears"/>
        </a:ext>
      </dgm:extLst>
    </dgm:pt>
    <dgm:pt modelId="{3C4E933C-320E-4CF6-BDFB-FBC2A4C2C922}" type="pres">
      <dgm:prSet presAssocID="{9A549DEF-5D0C-4838-8730-BBB02900EF16}" presName="spaceRect" presStyleCnt="0"/>
      <dgm:spPr/>
    </dgm:pt>
    <dgm:pt modelId="{E18038FE-31F8-4F23-AA01-3325E2122119}" type="pres">
      <dgm:prSet presAssocID="{9A549DEF-5D0C-4838-8730-BBB02900EF16}" presName="textRect" presStyleLbl="revTx" presStyleIdx="5" presStyleCnt="6">
        <dgm:presLayoutVars>
          <dgm:chMax val="1"/>
          <dgm:chPref val="1"/>
        </dgm:presLayoutVars>
      </dgm:prSet>
      <dgm:spPr/>
      <dgm:t>
        <a:bodyPr/>
        <a:lstStyle/>
        <a:p>
          <a:endParaRPr lang="en-US"/>
        </a:p>
      </dgm:t>
    </dgm:pt>
  </dgm:ptLst>
  <dgm:cxnLst>
    <dgm:cxn modelId="{63FC7D06-0A83-4824-AE85-6FDD1D47BD49}" type="presOf" srcId="{9A549DEF-5D0C-4838-8730-BBB02900EF16}" destId="{E18038FE-31F8-4F23-AA01-3325E2122119}" srcOrd="0" destOrd="0" presId="urn:microsoft.com/office/officeart/2018/2/layout/IconLabelList"/>
    <dgm:cxn modelId="{C23D0A1F-384F-43B4-9A39-23E416E1D28B}" srcId="{BDF2EF44-E8E4-4C51-B997-DA1EA82B21B9}" destId="{74A0B78B-3C94-4A7A-9CBF-947830BD3A5F}" srcOrd="4" destOrd="0" parTransId="{AF48D319-27FD-4112-AF93-9DD225469B47}" sibTransId="{341827E5-9EC8-4C65-96EC-F031FAEDDFAF}"/>
    <dgm:cxn modelId="{21AADD0B-5748-441A-831D-DA7C654DFBBA}" type="presOf" srcId="{95FC4327-FE21-48E7-8346-D68FFF1A9860}" destId="{F01AF88A-B1EC-4CAB-BAAE-C17944DE748C}" srcOrd="0" destOrd="0" presId="urn:microsoft.com/office/officeart/2018/2/layout/IconLabelList"/>
    <dgm:cxn modelId="{21C6CBCA-B1CF-4FB5-8D30-CA7D5752034A}" type="presOf" srcId="{26535C0E-D9ED-4084-9F07-C2D35796C15D}" destId="{138E1426-3033-4246-A60B-8BD2B0C8AD86}" srcOrd="0" destOrd="0" presId="urn:microsoft.com/office/officeart/2018/2/layout/IconLabelList"/>
    <dgm:cxn modelId="{8AA17903-E900-4DC2-9F2D-708659B0DF43}" type="presOf" srcId="{BDF2EF44-E8E4-4C51-B997-DA1EA82B21B9}" destId="{CA751240-4FE8-4854-8F14-D370C7A122AE}" srcOrd="0" destOrd="0" presId="urn:microsoft.com/office/officeart/2018/2/layout/IconLabelList"/>
    <dgm:cxn modelId="{DEB9B9E5-B967-477B-8E0D-690F0CE6248F}" srcId="{BDF2EF44-E8E4-4C51-B997-DA1EA82B21B9}" destId="{16898133-D60E-4421-97BA-16210C8B1659}" srcOrd="3" destOrd="0" parTransId="{827A4186-0B42-432E-BFEB-7990586EBC7B}" sibTransId="{844A9BAC-0F70-4301-B6E8-4A6A0259B281}"/>
    <dgm:cxn modelId="{E845BE84-8FA4-4F0B-B2D0-0EBD60B94B8B}" type="presOf" srcId="{DC262399-FD58-4750-8DF6-7BC8CA2C63AE}" destId="{02C03632-78B4-4B61-B7C9-CE922BED6E46}" srcOrd="0" destOrd="0" presId="urn:microsoft.com/office/officeart/2018/2/layout/IconLabelList"/>
    <dgm:cxn modelId="{8F3528A9-9F50-47B2-98B3-AE398D340FD0}" srcId="{BDF2EF44-E8E4-4C51-B997-DA1EA82B21B9}" destId="{9A549DEF-5D0C-4838-8730-BBB02900EF16}" srcOrd="5" destOrd="0" parTransId="{1D3F3CC8-EAAB-456E-9E30-53F148880056}" sibTransId="{A1AEF219-4D58-4956-91E0-022870E1D4BE}"/>
    <dgm:cxn modelId="{7C1653B1-FE1B-488F-A78B-195F7FD1C8B6}" type="presOf" srcId="{74A0B78B-3C94-4A7A-9CBF-947830BD3A5F}" destId="{A8AE9136-A9F1-456C-81AD-3827366139BB}" srcOrd="0" destOrd="0" presId="urn:microsoft.com/office/officeart/2018/2/layout/IconLabelList"/>
    <dgm:cxn modelId="{0FD34E2B-0F67-44AD-9D0D-EA20D675CEAC}" srcId="{BDF2EF44-E8E4-4C51-B997-DA1EA82B21B9}" destId="{DC262399-FD58-4750-8DF6-7BC8CA2C63AE}" srcOrd="1" destOrd="0" parTransId="{4E971CD6-6FD7-4327-87CC-36F6D2189751}" sibTransId="{41210FE5-6936-40FB-82C5-116A205ED1BA}"/>
    <dgm:cxn modelId="{50CAE7C1-CF6D-4DD3-9221-8F28ADDBC40D}" srcId="{BDF2EF44-E8E4-4C51-B997-DA1EA82B21B9}" destId="{95FC4327-FE21-48E7-8346-D68FFF1A9860}" srcOrd="2" destOrd="0" parTransId="{AA1DCC8A-2974-47A8-B079-9C6058152DC9}" sibTransId="{27FDF26D-FC1E-4194-B04E-3475D0AFB447}"/>
    <dgm:cxn modelId="{2DA9A284-52DD-401B-95CC-56C9FE022467}" type="presOf" srcId="{16898133-D60E-4421-97BA-16210C8B1659}" destId="{06E9DC93-D7AB-4436-B14F-FE175F714230}" srcOrd="0" destOrd="0" presId="urn:microsoft.com/office/officeart/2018/2/layout/IconLabelList"/>
    <dgm:cxn modelId="{D32212D3-C441-414E-9F28-27C153E00478}" srcId="{BDF2EF44-E8E4-4C51-B997-DA1EA82B21B9}" destId="{26535C0E-D9ED-4084-9F07-C2D35796C15D}" srcOrd="0" destOrd="0" parTransId="{39B687B8-662F-4202-B3F1-37E5A65949F4}" sibTransId="{DBC6522C-879F-4124-B53D-986345912A2F}"/>
    <dgm:cxn modelId="{93C91A70-F961-4F7B-AE1A-27EE0649802E}" type="presParOf" srcId="{CA751240-4FE8-4854-8F14-D370C7A122AE}" destId="{6378A495-CD2C-434A-9C1D-EAD1B6BA834E}" srcOrd="0" destOrd="0" presId="urn:microsoft.com/office/officeart/2018/2/layout/IconLabelList"/>
    <dgm:cxn modelId="{AFEE137D-296E-4300-9755-80778625355C}" type="presParOf" srcId="{6378A495-CD2C-434A-9C1D-EAD1B6BA834E}" destId="{A1268196-B4FE-4059-A975-CC402FAC0E91}" srcOrd="0" destOrd="0" presId="urn:microsoft.com/office/officeart/2018/2/layout/IconLabelList"/>
    <dgm:cxn modelId="{81E0019E-048B-4729-BAB9-B240F47406F7}" type="presParOf" srcId="{6378A495-CD2C-434A-9C1D-EAD1B6BA834E}" destId="{4BE34163-ED6F-44FF-954E-4CD9F4074AFE}" srcOrd="1" destOrd="0" presId="urn:microsoft.com/office/officeart/2018/2/layout/IconLabelList"/>
    <dgm:cxn modelId="{5A00C0A4-5CBA-4F4D-80C2-86297FAAF93A}" type="presParOf" srcId="{6378A495-CD2C-434A-9C1D-EAD1B6BA834E}" destId="{138E1426-3033-4246-A60B-8BD2B0C8AD86}" srcOrd="2" destOrd="0" presId="urn:microsoft.com/office/officeart/2018/2/layout/IconLabelList"/>
    <dgm:cxn modelId="{2E92D084-064E-44DA-9836-31AD5879D752}" type="presParOf" srcId="{CA751240-4FE8-4854-8F14-D370C7A122AE}" destId="{AB2A7449-143D-46BA-8105-7AA5D20F4FDE}" srcOrd="1" destOrd="0" presId="urn:microsoft.com/office/officeart/2018/2/layout/IconLabelList"/>
    <dgm:cxn modelId="{D9369C37-0B75-4F03-A0F9-873E8CEEE1DE}" type="presParOf" srcId="{CA751240-4FE8-4854-8F14-D370C7A122AE}" destId="{187F09F8-7A14-441C-AE34-1C6D416C4EEC}" srcOrd="2" destOrd="0" presId="urn:microsoft.com/office/officeart/2018/2/layout/IconLabelList"/>
    <dgm:cxn modelId="{819D6B94-0B20-45BC-B538-017FB75FC9F6}" type="presParOf" srcId="{187F09F8-7A14-441C-AE34-1C6D416C4EEC}" destId="{A69E8DD6-B685-4681-BC10-0F20133AC60C}" srcOrd="0" destOrd="0" presId="urn:microsoft.com/office/officeart/2018/2/layout/IconLabelList"/>
    <dgm:cxn modelId="{838A7402-8763-4A63-8336-76223CCA4FCC}" type="presParOf" srcId="{187F09F8-7A14-441C-AE34-1C6D416C4EEC}" destId="{C0C06440-8CDB-4FA9-BC6E-710CD8D12964}" srcOrd="1" destOrd="0" presId="urn:microsoft.com/office/officeart/2018/2/layout/IconLabelList"/>
    <dgm:cxn modelId="{54BCC9C6-3AD9-4B12-8344-7ED709752E41}" type="presParOf" srcId="{187F09F8-7A14-441C-AE34-1C6D416C4EEC}" destId="{02C03632-78B4-4B61-B7C9-CE922BED6E46}" srcOrd="2" destOrd="0" presId="urn:microsoft.com/office/officeart/2018/2/layout/IconLabelList"/>
    <dgm:cxn modelId="{AAA0ED79-6A13-446F-888B-9FE5BBA152CD}" type="presParOf" srcId="{CA751240-4FE8-4854-8F14-D370C7A122AE}" destId="{FB23924B-E93D-4D18-A774-F3431726E032}" srcOrd="3" destOrd="0" presId="urn:microsoft.com/office/officeart/2018/2/layout/IconLabelList"/>
    <dgm:cxn modelId="{00D4597D-41D1-4AD1-9CF1-94308AF4011D}" type="presParOf" srcId="{CA751240-4FE8-4854-8F14-D370C7A122AE}" destId="{9D91C2CB-413E-48D3-BA6B-E19BB4BB66DD}" srcOrd="4" destOrd="0" presId="urn:microsoft.com/office/officeart/2018/2/layout/IconLabelList"/>
    <dgm:cxn modelId="{59F2B568-86FB-4D64-90C6-B46903852551}" type="presParOf" srcId="{9D91C2CB-413E-48D3-BA6B-E19BB4BB66DD}" destId="{745468D7-DECF-4C6F-8A7D-F496D5821C99}" srcOrd="0" destOrd="0" presId="urn:microsoft.com/office/officeart/2018/2/layout/IconLabelList"/>
    <dgm:cxn modelId="{7D244F75-3E6A-4640-8E5E-E09DD574B8F6}" type="presParOf" srcId="{9D91C2CB-413E-48D3-BA6B-E19BB4BB66DD}" destId="{AE6F25FB-AB81-40B1-BC55-5C8215A18025}" srcOrd="1" destOrd="0" presId="urn:microsoft.com/office/officeart/2018/2/layout/IconLabelList"/>
    <dgm:cxn modelId="{4B714752-8080-4A32-850A-5964195DE805}" type="presParOf" srcId="{9D91C2CB-413E-48D3-BA6B-E19BB4BB66DD}" destId="{F01AF88A-B1EC-4CAB-BAAE-C17944DE748C}" srcOrd="2" destOrd="0" presId="urn:microsoft.com/office/officeart/2018/2/layout/IconLabelList"/>
    <dgm:cxn modelId="{EC6302E2-4C69-42AF-850A-DECCF3F66B16}" type="presParOf" srcId="{CA751240-4FE8-4854-8F14-D370C7A122AE}" destId="{13364B08-4033-4865-9FBA-7612C30B0344}" srcOrd="5" destOrd="0" presId="urn:microsoft.com/office/officeart/2018/2/layout/IconLabelList"/>
    <dgm:cxn modelId="{C950F161-2A72-40EA-95DC-4595CF4D8CC6}" type="presParOf" srcId="{CA751240-4FE8-4854-8F14-D370C7A122AE}" destId="{6556B9B3-3324-4079-8BA0-0AAA9D9E57E4}" srcOrd="6" destOrd="0" presId="urn:microsoft.com/office/officeart/2018/2/layout/IconLabelList"/>
    <dgm:cxn modelId="{CF47025F-1EDE-4205-96EC-17C27B211D63}" type="presParOf" srcId="{6556B9B3-3324-4079-8BA0-0AAA9D9E57E4}" destId="{D535F97F-4EF9-4935-B956-75EA1B12D684}" srcOrd="0" destOrd="0" presId="urn:microsoft.com/office/officeart/2018/2/layout/IconLabelList"/>
    <dgm:cxn modelId="{CB30F45F-620D-4CE7-BE83-6E1C523816E0}" type="presParOf" srcId="{6556B9B3-3324-4079-8BA0-0AAA9D9E57E4}" destId="{D418B8EB-CFBE-4712-878A-506397812858}" srcOrd="1" destOrd="0" presId="urn:microsoft.com/office/officeart/2018/2/layout/IconLabelList"/>
    <dgm:cxn modelId="{56306A30-056E-4676-922C-201789139C92}" type="presParOf" srcId="{6556B9B3-3324-4079-8BA0-0AAA9D9E57E4}" destId="{06E9DC93-D7AB-4436-B14F-FE175F714230}" srcOrd="2" destOrd="0" presId="urn:microsoft.com/office/officeart/2018/2/layout/IconLabelList"/>
    <dgm:cxn modelId="{233F4801-01E5-4256-A357-DE69BAEE4362}" type="presParOf" srcId="{CA751240-4FE8-4854-8F14-D370C7A122AE}" destId="{26642A65-57A7-4F2E-A188-C5489F09EBCE}" srcOrd="7" destOrd="0" presId="urn:microsoft.com/office/officeart/2018/2/layout/IconLabelList"/>
    <dgm:cxn modelId="{FC54CEF4-BBB9-4DCF-B55B-48351D739ED8}" type="presParOf" srcId="{CA751240-4FE8-4854-8F14-D370C7A122AE}" destId="{5C021B54-05EC-404A-A7C8-0CAC6C574A41}" srcOrd="8" destOrd="0" presId="urn:microsoft.com/office/officeart/2018/2/layout/IconLabelList"/>
    <dgm:cxn modelId="{71312876-5487-404B-85FF-4AC11FCB00B1}" type="presParOf" srcId="{5C021B54-05EC-404A-A7C8-0CAC6C574A41}" destId="{F200C8BD-3048-4FD7-826E-E281C7C2B29E}" srcOrd="0" destOrd="0" presId="urn:microsoft.com/office/officeart/2018/2/layout/IconLabelList"/>
    <dgm:cxn modelId="{DBABAE54-A823-43C2-8D86-13D384A9B1E1}" type="presParOf" srcId="{5C021B54-05EC-404A-A7C8-0CAC6C574A41}" destId="{FF2857D8-CF2B-4107-8DA3-B406A86F3498}" srcOrd="1" destOrd="0" presId="urn:microsoft.com/office/officeart/2018/2/layout/IconLabelList"/>
    <dgm:cxn modelId="{7244000B-C8D7-43BC-951D-7AA4D95C183A}" type="presParOf" srcId="{5C021B54-05EC-404A-A7C8-0CAC6C574A41}" destId="{A8AE9136-A9F1-456C-81AD-3827366139BB}" srcOrd="2" destOrd="0" presId="urn:microsoft.com/office/officeart/2018/2/layout/IconLabelList"/>
    <dgm:cxn modelId="{1D97CC0F-CD6D-4656-92C4-8ED4AF74F1C7}" type="presParOf" srcId="{CA751240-4FE8-4854-8F14-D370C7A122AE}" destId="{2DC8FBCB-00CC-41D0-9CB5-9F077CE60E73}" srcOrd="9" destOrd="0" presId="urn:microsoft.com/office/officeart/2018/2/layout/IconLabelList"/>
    <dgm:cxn modelId="{C471CA6B-AB50-4A6D-8393-63573E1C3FED}" type="presParOf" srcId="{CA751240-4FE8-4854-8F14-D370C7A122AE}" destId="{4628653D-1B1F-405B-B731-8EA0D3ABC588}" srcOrd="10" destOrd="0" presId="urn:microsoft.com/office/officeart/2018/2/layout/IconLabelList"/>
    <dgm:cxn modelId="{505825AC-9C50-4457-8BC5-1AD34F6423DE}" type="presParOf" srcId="{4628653D-1B1F-405B-B731-8EA0D3ABC588}" destId="{4DC3A971-9F2F-4A4D-B2C5-2421BC859A01}" srcOrd="0" destOrd="0" presId="urn:microsoft.com/office/officeart/2018/2/layout/IconLabelList"/>
    <dgm:cxn modelId="{D7051E38-E577-4DED-A535-67601A76C8A6}" type="presParOf" srcId="{4628653D-1B1F-405B-B731-8EA0D3ABC588}" destId="{3C4E933C-320E-4CF6-BDFB-FBC2A4C2C922}" srcOrd="1" destOrd="0" presId="urn:microsoft.com/office/officeart/2018/2/layout/IconLabelList"/>
    <dgm:cxn modelId="{5BC7282F-4630-4AA3-B42B-C6EB0E51784E}" type="presParOf" srcId="{4628653D-1B1F-405B-B731-8EA0D3ABC588}" destId="{E18038FE-31F8-4F23-AA01-3325E212211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338D155B-8ED0-4A18-81FA-48012621A368}" type="doc">
      <dgm:prSet loTypeId="urn:microsoft.com/office/officeart/2016/7/layout/VerticalSolidActionList" loCatId="List" qsTypeId="urn:microsoft.com/office/officeart/2005/8/quickstyle/simple5" qsCatId="simple" csTypeId="urn:microsoft.com/office/officeart/2005/8/colors/accent2_2" csCatId="accent2" phldr="1"/>
      <dgm:spPr/>
      <dgm:t>
        <a:bodyPr/>
        <a:lstStyle/>
        <a:p>
          <a:endParaRPr lang="en-US"/>
        </a:p>
      </dgm:t>
    </dgm:pt>
    <dgm:pt modelId="{3AD14AD2-3E99-4480-89E2-BE7E47E14BE6}" type="parTrans" cxnId="{95BD8FF5-9B58-4707-9BDE-6AF32C2A68A9}">
      <dgm:prSet/>
      <dgm:spPr/>
      <dgm:t>
        <a:bodyPr/>
        <a:lstStyle/>
        <a:p>
          <a:endParaRPr lang="en-US"/>
        </a:p>
      </dgm:t>
    </dgm:pt>
    <dgm:pt modelId="{A2D63433-47C6-4F6F-AFDD-2B9D61227842}">
      <dgm:prSet/>
      <dgm:spPr/>
      <dgm:t>
        <a:bodyPr/>
        <a:lstStyle/>
        <a:p>
          <a:pPr rtl="0">
            <a:defRPr b="1"/>
          </a:pPr>
          <a:r>
            <a:rPr lang="en-US" dirty="0">
              <a:latin typeface="Calibri Light" panose="020F0302020204030204"/>
            </a:rPr>
            <a:t>Object identification</a:t>
          </a:r>
          <a:endParaRPr lang="en-US" dirty="0"/>
        </a:p>
      </dgm:t>
    </dgm:pt>
    <dgm:pt modelId="{7C918DD8-84BC-4C04-8EBA-2F6D0E7ED471}" type="parTrans" cxnId="{77E60020-328D-4677-82DC-9A5D908D7EC7}">
      <dgm:prSet/>
      <dgm:spPr/>
      <dgm:t>
        <a:bodyPr/>
        <a:lstStyle/>
        <a:p>
          <a:endParaRPr lang="en-US"/>
        </a:p>
      </dgm:t>
    </dgm:pt>
    <dgm:pt modelId="{BBDF9746-B5BE-417A-9946-0523F6C0053C}">
      <dgm:prSet custT="1"/>
      <dgm:spPr/>
      <dgm:t>
        <a:bodyPr/>
        <a:lstStyle/>
        <a:p>
          <a:pPr rtl="0"/>
          <a:r>
            <a:rPr lang="en-US" sz="1800" dirty="0">
              <a:latin typeface="Times New Roman" panose="02020603050405020304" pitchFamily="18" charset="0"/>
              <a:cs typeface="Times New Roman" panose="02020603050405020304" pitchFamily="18" charset="0"/>
            </a:rPr>
            <a:t>System object and their characteristics and events are identified</a:t>
          </a:r>
          <a:r>
            <a:rPr lang="en-US" sz="2000" dirty="0">
              <a:latin typeface="Times New Roman" panose="02020603050405020304" pitchFamily="18" charset="0"/>
              <a:cs typeface="Times New Roman" panose="02020603050405020304" pitchFamily="18" charset="0"/>
            </a:rPr>
            <a:t>.</a:t>
          </a:r>
        </a:p>
      </dgm:t>
    </dgm:pt>
    <dgm:pt modelId="{C7CB8281-3F4D-4905-96D8-C27B441AF9DD}" type="sibTrans" cxnId="{77E60020-328D-4677-82DC-9A5D908D7EC7}">
      <dgm:prSet/>
      <dgm:spPr/>
      <dgm:t>
        <a:bodyPr/>
        <a:lstStyle/>
        <a:p>
          <a:endParaRPr lang="en-US"/>
        </a:p>
      </dgm:t>
    </dgm:pt>
    <dgm:pt modelId="{A5C33940-94BC-4496-B37B-4B01D1799735}" type="sibTrans" cxnId="{95BD8FF5-9B58-4707-9BDE-6AF32C2A68A9}">
      <dgm:prSet/>
      <dgm:spPr/>
      <dgm:t>
        <a:bodyPr/>
        <a:lstStyle/>
        <a:p>
          <a:endParaRPr lang="en-US"/>
        </a:p>
      </dgm:t>
    </dgm:pt>
    <dgm:pt modelId="{21BF7F57-0550-4E15-97AD-AE2A0141B960}" type="parTrans" cxnId="{9E79BF4C-ABDB-435C-9EBD-A6438326A401}">
      <dgm:prSet/>
      <dgm:spPr/>
      <dgm:t>
        <a:bodyPr/>
        <a:lstStyle/>
        <a:p>
          <a:endParaRPr/>
        </a:p>
      </dgm:t>
    </dgm:pt>
    <dgm:pt modelId="{EE6F1DB1-338C-4A94-84F0-AC7D3D5946B8}">
      <dgm:prSet/>
      <dgm:spPr/>
      <dgm:t>
        <a:bodyPr/>
        <a:lstStyle/>
        <a:p>
          <a:pPr rtl="0">
            <a:defRPr b="1"/>
          </a:pPr>
          <a:r>
            <a:rPr lang="en-US" dirty="0">
              <a:latin typeface="Calibri Light" panose="020F0302020204030204"/>
            </a:rPr>
            <a:t>Object </a:t>
          </a:r>
          <a:r>
            <a:rPr lang="en-US" b="1" dirty="0">
              <a:latin typeface="Calibri Light" panose="020F0302020204030204"/>
            </a:rPr>
            <a:t>Organization</a:t>
          </a:r>
        </a:p>
      </dgm:t>
    </dgm:pt>
    <dgm:pt modelId="{4B410A9E-6131-41AB-9CBB-C0DBC12F2451}" type="parTrans" cxnId="{9627D46B-7EF8-45D8-878B-5C32A1B58F7D}">
      <dgm:prSet/>
      <dgm:spPr/>
      <dgm:t>
        <a:bodyPr/>
        <a:lstStyle/>
        <a:p>
          <a:endParaRPr lang="en-US"/>
        </a:p>
      </dgm:t>
    </dgm:pt>
    <dgm:pt modelId="{88919968-937D-4076-AE66-CDCECC51D8FF}">
      <dgm:prSet custT="1"/>
      <dgm:spPr/>
      <dgm:t>
        <a:bodyPr/>
        <a:lstStyle/>
        <a:p>
          <a:pPr rtl="0"/>
          <a:r>
            <a:rPr lang="en-US" sz="1800" dirty="0">
              <a:latin typeface="Times New Roman" panose="02020603050405020304" pitchFamily="18" charset="0"/>
              <a:cs typeface="Times New Roman" panose="02020603050405020304" pitchFamily="18" charset="0"/>
            </a:rPr>
            <a:t>Shows how objects are related via part of relationship.</a:t>
          </a:r>
        </a:p>
      </dgm:t>
    </dgm:pt>
    <dgm:pt modelId="{6F7DD937-3C93-4F92-86D0-3924A95B8370}" type="sibTrans" cxnId="{9627D46B-7EF8-45D8-878B-5C32A1B58F7D}">
      <dgm:prSet/>
      <dgm:spPr/>
      <dgm:t>
        <a:bodyPr/>
        <a:lstStyle/>
        <a:p>
          <a:endParaRPr lang="en-US"/>
        </a:p>
      </dgm:t>
    </dgm:pt>
    <dgm:pt modelId="{E386C38C-2651-459C-A285-23B7442AFAE4}" type="sibTrans" cxnId="{9E79BF4C-ABDB-435C-9EBD-A6438326A401}">
      <dgm:prSet/>
      <dgm:spPr/>
      <dgm:t>
        <a:bodyPr/>
        <a:lstStyle/>
        <a:p>
          <a:endParaRPr/>
        </a:p>
      </dgm:t>
    </dgm:pt>
    <dgm:pt modelId="{0BB7A101-89D8-41E0-8C50-9A3B23D0FC3B}" type="parTrans" cxnId="{1F2A50A6-6FB9-4423-98EF-FBA1C9065432}">
      <dgm:prSet/>
      <dgm:spPr/>
      <dgm:t>
        <a:bodyPr/>
        <a:lstStyle/>
        <a:p>
          <a:endParaRPr lang="en-US"/>
        </a:p>
      </dgm:t>
    </dgm:pt>
    <dgm:pt modelId="{72F3E24C-2C42-49CC-A04E-9FC7F3BACDE4}">
      <dgm:prSet/>
      <dgm:spPr/>
      <dgm:t>
        <a:bodyPr/>
        <a:lstStyle/>
        <a:p>
          <a:r>
            <a:rPr lang="en-US" b="1" dirty="0"/>
            <a:t>Define</a:t>
          </a:r>
        </a:p>
      </dgm:t>
    </dgm:pt>
    <dgm:pt modelId="{DF857707-5BE2-469A-B34F-1F7499CB3E7B}" type="parTrans" cxnId="{34F7EF62-B9BD-443E-B858-2CD005141433}">
      <dgm:prSet/>
      <dgm:spPr/>
      <dgm:t>
        <a:bodyPr/>
        <a:lstStyle/>
        <a:p>
          <a:endParaRPr lang="en-US"/>
        </a:p>
      </dgm:t>
    </dgm:pt>
    <dgm:pt modelId="{3B838B8A-343A-4303-A6B7-46E7746E20E4}">
      <dgm:prSet custT="1"/>
      <dgm:spPr/>
      <dgm:t>
        <a:bodyPr/>
        <a:lstStyle/>
        <a:p>
          <a:pPr rtl="0">
            <a:defRPr b="1"/>
          </a:pPr>
          <a:r>
            <a:rPr lang="en-US" sz="1800" b="0" dirty="0">
              <a:latin typeface="Times New Roman" panose="02020603050405020304" pitchFamily="18" charset="0"/>
              <a:cs typeface="Times New Roman" panose="02020603050405020304" pitchFamily="18" charset="0"/>
            </a:rPr>
            <a:t>Define objects behavior and intervals</a:t>
          </a:r>
        </a:p>
      </dgm:t>
    </dgm:pt>
    <dgm:pt modelId="{E8CD395D-3A1A-49B5-B9BC-6357BAEBEDD9}" type="sibTrans" cxnId="{34F7EF62-B9BD-443E-B858-2CD005141433}">
      <dgm:prSet/>
      <dgm:spPr/>
      <dgm:t>
        <a:bodyPr/>
        <a:lstStyle/>
        <a:p>
          <a:endParaRPr lang="en-US"/>
        </a:p>
      </dgm:t>
    </dgm:pt>
    <dgm:pt modelId="{62A2E3D5-3452-4B5D-844C-3C52180DEC48}" type="sibTrans" cxnId="{1F2A50A6-6FB9-4423-98EF-FBA1C9065432}">
      <dgm:prSet/>
      <dgm:spPr/>
      <dgm:t>
        <a:bodyPr/>
        <a:lstStyle/>
        <a:p>
          <a:endParaRPr lang="en-US"/>
        </a:p>
      </dgm:t>
    </dgm:pt>
    <dgm:pt modelId="{0BC0F2B2-0806-4AF0-8B5E-5EC682194BDE}" type="parTrans" cxnId="{DE2AB2DB-2FE1-4078-8E7B-4F383B82DA06}">
      <dgm:prSet/>
      <dgm:spPr/>
      <dgm:t>
        <a:bodyPr/>
        <a:lstStyle/>
        <a:p>
          <a:endParaRPr lang="en-US"/>
        </a:p>
      </dgm:t>
    </dgm:pt>
    <dgm:pt modelId="{1990E8D1-F23C-4349-89E8-279BF718008D}">
      <dgm:prSet/>
      <dgm:spPr/>
      <dgm:t>
        <a:bodyPr/>
        <a:lstStyle/>
        <a:p>
          <a:pPr rtl="0">
            <a:defRPr b="1"/>
          </a:pPr>
          <a:r>
            <a:rPr lang="en-US" dirty="0">
              <a:latin typeface="Calibri Light" panose="020F0302020204030204"/>
            </a:rPr>
            <a:t>Object interfaces</a:t>
          </a:r>
          <a:endParaRPr lang="en-US" dirty="0"/>
        </a:p>
      </dgm:t>
    </dgm:pt>
    <dgm:pt modelId="{23E892F3-094B-4DAC-867E-91345AEB3EAC}" type="parTrans" cxnId="{1C057BD0-382A-4247-9F06-814E72593852}">
      <dgm:prSet/>
      <dgm:spPr/>
      <dgm:t>
        <a:bodyPr/>
        <a:lstStyle/>
        <a:p>
          <a:endParaRPr lang="en-US"/>
        </a:p>
      </dgm:t>
    </dgm:pt>
    <dgm:pt modelId="{B69CDCC4-1525-4D8B-B9B7-83E5AD1D486A}">
      <dgm:prSet custT="1"/>
      <dgm:spPr/>
      <dgm:t>
        <a:bodyPr/>
        <a:lstStyle/>
        <a:p>
          <a:pPr rtl="0"/>
          <a:r>
            <a:rPr lang="en-US" sz="1800" dirty="0">
              <a:latin typeface="Times New Roman" panose="02020603050405020304" pitchFamily="18" charset="0"/>
              <a:cs typeface="Times New Roman" panose="02020603050405020304" pitchFamily="18" charset="0"/>
            </a:rPr>
            <a:t>Show how objects interact with other objects</a:t>
          </a:r>
          <a:r>
            <a:rPr lang="en-US" sz="1200" dirty="0">
              <a:latin typeface="Times New Roman" panose="02020603050405020304" pitchFamily="18" charset="0"/>
              <a:cs typeface="Times New Roman" panose="02020603050405020304" pitchFamily="18" charset="0"/>
            </a:rPr>
            <a:t>.</a:t>
          </a:r>
        </a:p>
      </dgm:t>
    </dgm:pt>
    <dgm:pt modelId="{8DA2CF65-A591-4CB2-951E-F68B72B74ABF}" type="sibTrans" cxnId="{1C057BD0-382A-4247-9F06-814E72593852}">
      <dgm:prSet/>
      <dgm:spPr/>
      <dgm:t>
        <a:bodyPr/>
        <a:lstStyle/>
        <a:p>
          <a:endParaRPr lang="en-US"/>
        </a:p>
      </dgm:t>
    </dgm:pt>
    <dgm:pt modelId="{C694D682-A2A8-4F99-9C3B-347D8751F418}" type="sibTrans" cxnId="{DE2AB2DB-2FE1-4078-8E7B-4F383B82DA06}">
      <dgm:prSet/>
      <dgm:spPr/>
      <dgm:t>
        <a:bodyPr/>
        <a:lstStyle/>
        <a:p>
          <a:endParaRPr lang="en-US"/>
        </a:p>
      </dgm:t>
    </dgm:pt>
    <dgm:pt modelId="{0287F2A7-B54E-42C7-9131-C29849B0CCB0}" type="pres">
      <dgm:prSet presAssocID="{338D155B-8ED0-4A18-81FA-48012621A368}" presName="Name0" presStyleCnt="0">
        <dgm:presLayoutVars>
          <dgm:dir/>
          <dgm:animLvl val="lvl"/>
          <dgm:resizeHandles val="exact"/>
        </dgm:presLayoutVars>
      </dgm:prSet>
      <dgm:spPr/>
      <dgm:t>
        <a:bodyPr/>
        <a:lstStyle/>
        <a:p>
          <a:endParaRPr lang="en-US"/>
        </a:p>
      </dgm:t>
    </dgm:pt>
    <dgm:pt modelId="{B1FDC6BB-716D-4616-9898-4C6D84681903}" type="pres">
      <dgm:prSet presAssocID="{A2D63433-47C6-4F6F-AFDD-2B9D61227842}" presName="linNode" presStyleCnt="0"/>
      <dgm:spPr/>
    </dgm:pt>
    <dgm:pt modelId="{3049B30B-951A-42D0-8BD9-4F67D2805AD9}" type="pres">
      <dgm:prSet presAssocID="{A2D63433-47C6-4F6F-AFDD-2B9D61227842}" presName="parentText" presStyleLbl="alignNode1" presStyleIdx="0" presStyleCnt="4" custScaleX="171428" custLinFactNeighborY="-193">
        <dgm:presLayoutVars>
          <dgm:chMax val="1"/>
          <dgm:bulletEnabled/>
        </dgm:presLayoutVars>
      </dgm:prSet>
      <dgm:spPr/>
      <dgm:t>
        <a:bodyPr/>
        <a:lstStyle/>
        <a:p>
          <a:endParaRPr lang="en-US"/>
        </a:p>
      </dgm:t>
    </dgm:pt>
    <dgm:pt modelId="{AF903AF5-7C5E-4349-A991-0CA6D2FAAFB1}" type="pres">
      <dgm:prSet presAssocID="{A2D63433-47C6-4F6F-AFDD-2B9D61227842}" presName="descendantText" presStyleLbl="alignAccFollowNode1" presStyleIdx="0" presStyleCnt="4">
        <dgm:presLayoutVars>
          <dgm:bulletEnabled/>
        </dgm:presLayoutVars>
      </dgm:prSet>
      <dgm:spPr/>
      <dgm:t>
        <a:bodyPr/>
        <a:lstStyle/>
        <a:p>
          <a:endParaRPr lang="en-US"/>
        </a:p>
      </dgm:t>
    </dgm:pt>
    <dgm:pt modelId="{8FBA07FB-4F7D-420B-8606-B22B144808E3}" type="pres">
      <dgm:prSet presAssocID="{A5C33940-94BC-4496-B37B-4B01D1799735}" presName="sp" presStyleCnt="0"/>
      <dgm:spPr/>
    </dgm:pt>
    <dgm:pt modelId="{31A803D4-D90E-433F-B08A-E459C9C862C9}" type="pres">
      <dgm:prSet presAssocID="{EE6F1DB1-338C-4A94-84F0-AC7D3D5946B8}" presName="linNode" presStyleCnt="0"/>
      <dgm:spPr/>
    </dgm:pt>
    <dgm:pt modelId="{9565557D-6027-4FE4-A3B2-3158F756D292}" type="pres">
      <dgm:prSet presAssocID="{EE6F1DB1-338C-4A94-84F0-AC7D3D5946B8}" presName="parentText" presStyleLbl="alignNode1" presStyleIdx="1" presStyleCnt="4" custScaleX="171428">
        <dgm:presLayoutVars>
          <dgm:chMax val="1"/>
          <dgm:bulletEnabled/>
        </dgm:presLayoutVars>
      </dgm:prSet>
      <dgm:spPr/>
      <dgm:t>
        <a:bodyPr/>
        <a:lstStyle/>
        <a:p>
          <a:endParaRPr lang="en-US"/>
        </a:p>
      </dgm:t>
    </dgm:pt>
    <dgm:pt modelId="{6601E5D1-59D4-47BC-A2BD-A6F1677FFBB1}" type="pres">
      <dgm:prSet presAssocID="{EE6F1DB1-338C-4A94-84F0-AC7D3D5946B8}" presName="descendantText" presStyleLbl="alignAccFollowNode1" presStyleIdx="1" presStyleCnt="4">
        <dgm:presLayoutVars>
          <dgm:bulletEnabled/>
        </dgm:presLayoutVars>
      </dgm:prSet>
      <dgm:spPr/>
      <dgm:t>
        <a:bodyPr/>
        <a:lstStyle/>
        <a:p>
          <a:endParaRPr lang="en-US"/>
        </a:p>
      </dgm:t>
    </dgm:pt>
    <dgm:pt modelId="{9A807730-859B-4F14-B830-3EA9929DF8F6}" type="pres">
      <dgm:prSet presAssocID="{E386C38C-2651-459C-A285-23B7442AFAE4}" presName="sp" presStyleCnt="0"/>
      <dgm:spPr/>
    </dgm:pt>
    <dgm:pt modelId="{43EDC9E6-F8D0-43FD-B460-B5C98C64291E}" type="pres">
      <dgm:prSet presAssocID="{72F3E24C-2C42-49CC-A04E-9FC7F3BACDE4}" presName="linNode" presStyleCnt="0"/>
      <dgm:spPr/>
    </dgm:pt>
    <dgm:pt modelId="{7EDF81C8-B427-4F98-87E6-6CBA2F3103A9}" type="pres">
      <dgm:prSet presAssocID="{72F3E24C-2C42-49CC-A04E-9FC7F3BACDE4}" presName="parentText" presStyleLbl="alignNode1" presStyleIdx="2" presStyleCnt="4" custScaleX="171918">
        <dgm:presLayoutVars>
          <dgm:chMax val="1"/>
          <dgm:bulletEnabled/>
        </dgm:presLayoutVars>
      </dgm:prSet>
      <dgm:spPr/>
      <dgm:t>
        <a:bodyPr/>
        <a:lstStyle/>
        <a:p>
          <a:endParaRPr lang="en-US"/>
        </a:p>
      </dgm:t>
    </dgm:pt>
    <dgm:pt modelId="{16594703-4937-42FE-B281-A82D6A7AA402}" type="pres">
      <dgm:prSet presAssocID="{72F3E24C-2C42-49CC-A04E-9FC7F3BACDE4}" presName="descendantText" presStyleLbl="alignAccFollowNode1" presStyleIdx="2" presStyleCnt="4">
        <dgm:presLayoutVars>
          <dgm:bulletEnabled/>
        </dgm:presLayoutVars>
      </dgm:prSet>
      <dgm:spPr/>
      <dgm:t>
        <a:bodyPr/>
        <a:lstStyle/>
        <a:p>
          <a:endParaRPr lang="en-US"/>
        </a:p>
      </dgm:t>
    </dgm:pt>
    <dgm:pt modelId="{63EA4D98-72E3-49F0-9916-40448B773C9A}" type="pres">
      <dgm:prSet presAssocID="{62A2E3D5-3452-4B5D-844C-3C52180DEC48}" presName="sp" presStyleCnt="0"/>
      <dgm:spPr/>
    </dgm:pt>
    <dgm:pt modelId="{307757C9-2EF9-422D-B6E0-1DCF7FB70031}" type="pres">
      <dgm:prSet presAssocID="{1990E8D1-F23C-4349-89E8-279BF718008D}" presName="linNode" presStyleCnt="0"/>
      <dgm:spPr/>
    </dgm:pt>
    <dgm:pt modelId="{E1DDE4AC-9B48-4A8E-9A4D-E1FE2EEFEBE4}" type="pres">
      <dgm:prSet presAssocID="{1990E8D1-F23C-4349-89E8-279BF718008D}" presName="parentText" presStyleLbl="alignNode1" presStyleIdx="3" presStyleCnt="4" custScaleX="171621">
        <dgm:presLayoutVars>
          <dgm:chMax val="1"/>
          <dgm:bulletEnabled/>
        </dgm:presLayoutVars>
      </dgm:prSet>
      <dgm:spPr/>
      <dgm:t>
        <a:bodyPr/>
        <a:lstStyle/>
        <a:p>
          <a:endParaRPr lang="en-US"/>
        </a:p>
      </dgm:t>
    </dgm:pt>
    <dgm:pt modelId="{90131738-DA7E-4784-A45F-60CCC2A5ADE5}" type="pres">
      <dgm:prSet presAssocID="{1990E8D1-F23C-4349-89E8-279BF718008D}" presName="descendantText" presStyleLbl="alignAccFollowNode1" presStyleIdx="3" presStyleCnt="4" custLinFactNeighborX="0" custLinFactNeighborY="-2914">
        <dgm:presLayoutVars>
          <dgm:bulletEnabled/>
        </dgm:presLayoutVars>
      </dgm:prSet>
      <dgm:spPr/>
      <dgm:t>
        <a:bodyPr/>
        <a:lstStyle/>
        <a:p>
          <a:endParaRPr lang="en-US"/>
        </a:p>
      </dgm:t>
    </dgm:pt>
  </dgm:ptLst>
  <dgm:cxnLst>
    <dgm:cxn modelId="{77E60020-328D-4677-82DC-9A5D908D7EC7}" srcId="{A2D63433-47C6-4F6F-AFDD-2B9D61227842}" destId="{BBDF9746-B5BE-417A-9946-0523F6C0053C}" srcOrd="0" destOrd="0" parTransId="{7C918DD8-84BC-4C04-8EBA-2F6D0E7ED471}" sibTransId="{C7CB8281-3F4D-4905-96D8-C27B441AF9DD}"/>
    <dgm:cxn modelId="{65FE099D-C579-452B-9EEE-18964B6DF975}" type="presOf" srcId="{338D155B-8ED0-4A18-81FA-48012621A368}" destId="{0287F2A7-B54E-42C7-9131-C29849B0CCB0}" srcOrd="0" destOrd="0" presId="urn:microsoft.com/office/officeart/2016/7/layout/VerticalSolidActionList"/>
    <dgm:cxn modelId="{282C81BF-F702-4C5E-B1E4-842F73D410D3}" type="presOf" srcId="{72F3E24C-2C42-49CC-A04E-9FC7F3BACDE4}" destId="{7EDF81C8-B427-4F98-87E6-6CBA2F3103A9}" srcOrd="0" destOrd="0" presId="urn:microsoft.com/office/officeart/2016/7/layout/VerticalSolidActionList"/>
    <dgm:cxn modelId="{A51F399B-56EB-4ACD-82F7-1FB367301420}" type="presOf" srcId="{88919968-937D-4076-AE66-CDCECC51D8FF}" destId="{6601E5D1-59D4-47BC-A2BD-A6F1677FFBB1}" srcOrd="0" destOrd="0" presId="urn:microsoft.com/office/officeart/2016/7/layout/VerticalSolidActionList"/>
    <dgm:cxn modelId="{1F2A50A6-6FB9-4423-98EF-FBA1C9065432}" srcId="{338D155B-8ED0-4A18-81FA-48012621A368}" destId="{72F3E24C-2C42-49CC-A04E-9FC7F3BACDE4}" srcOrd="2" destOrd="0" parTransId="{0BB7A101-89D8-41E0-8C50-9A3B23D0FC3B}" sibTransId="{62A2E3D5-3452-4B5D-844C-3C52180DEC48}"/>
    <dgm:cxn modelId="{9627D46B-7EF8-45D8-878B-5C32A1B58F7D}" srcId="{EE6F1DB1-338C-4A94-84F0-AC7D3D5946B8}" destId="{88919968-937D-4076-AE66-CDCECC51D8FF}" srcOrd="0" destOrd="0" parTransId="{4B410A9E-6131-41AB-9CBB-C0DBC12F2451}" sibTransId="{6F7DD937-3C93-4F92-86D0-3924A95B8370}"/>
    <dgm:cxn modelId="{1C057BD0-382A-4247-9F06-814E72593852}" srcId="{1990E8D1-F23C-4349-89E8-279BF718008D}" destId="{B69CDCC4-1525-4D8B-B9B7-83E5AD1D486A}" srcOrd="0" destOrd="0" parTransId="{23E892F3-094B-4DAC-867E-91345AEB3EAC}" sibTransId="{8DA2CF65-A591-4CB2-951E-F68B72B74ABF}"/>
    <dgm:cxn modelId="{DE2AB2DB-2FE1-4078-8E7B-4F383B82DA06}" srcId="{338D155B-8ED0-4A18-81FA-48012621A368}" destId="{1990E8D1-F23C-4349-89E8-279BF718008D}" srcOrd="3" destOrd="0" parTransId="{0BC0F2B2-0806-4AF0-8B5E-5EC682194BDE}" sibTransId="{C694D682-A2A8-4F99-9C3B-347D8751F418}"/>
    <dgm:cxn modelId="{44DE2BBF-44DD-4C53-B816-8218660544C8}" type="presOf" srcId="{3B838B8A-343A-4303-A6B7-46E7746E20E4}" destId="{16594703-4937-42FE-B281-A82D6A7AA402}" srcOrd="0" destOrd="0" presId="urn:microsoft.com/office/officeart/2016/7/layout/VerticalSolidActionList"/>
    <dgm:cxn modelId="{34F7EF62-B9BD-443E-B858-2CD005141433}" srcId="{72F3E24C-2C42-49CC-A04E-9FC7F3BACDE4}" destId="{3B838B8A-343A-4303-A6B7-46E7746E20E4}" srcOrd="0" destOrd="0" parTransId="{DF857707-5BE2-469A-B34F-1F7499CB3E7B}" sibTransId="{E8CD395D-3A1A-49B5-B9BC-6357BAEBEDD9}"/>
    <dgm:cxn modelId="{9E79BF4C-ABDB-435C-9EBD-A6438326A401}" srcId="{338D155B-8ED0-4A18-81FA-48012621A368}" destId="{EE6F1DB1-338C-4A94-84F0-AC7D3D5946B8}" srcOrd="1" destOrd="0" parTransId="{21BF7F57-0550-4E15-97AD-AE2A0141B960}" sibTransId="{E386C38C-2651-459C-A285-23B7442AFAE4}"/>
    <dgm:cxn modelId="{9FB9020B-93D0-4432-A31B-146A84B6B0CF}" type="presOf" srcId="{EE6F1DB1-338C-4A94-84F0-AC7D3D5946B8}" destId="{9565557D-6027-4FE4-A3B2-3158F756D292}" srcOrd="0" destOrd="0" presId="urn:microsoft.com/office/officeart/2016/7/layout/VerticalSolidActionList"/>
    <dgm:cxn modelId="{89DA99B2-8DAE-4C7D-9B01-034514C57103}" type="presOf" srcId="{BBDF9746-B5BE-417A-9946-0523F6C0053C}" destId="{AF903AF5-7C5E-4349-A991-0CA6D2FAAFB1}" srcOrd="0" destOrd="0" presId="urn:microsoft.com/office/officeart/2016/7/layout/VerticalSolidActionList"/>
    <dgm:cxn modelId="{25B551F2-3054-4578-83CF-223F54762AD5}" type="presOf" srcId="{1990E8D1-F23C-4349-89E8-279BF718008D}" destId="{E1DDE4AC-9B48-4A8E-9A4D-E1FE2EEFEBE4}" srcOrd="0" destOrd="0" presId="urn:microsoft.com/office/officeart/2016/7/layout/VerticalSolidActionList"/>
    <dgm:cxn modelId="{44288F67-91CC-414D-8B25-E4EDC38F4F8A}" type="presOf" srcId="{B69CDCC4-1525-4D8B-B9B7-83E5AD1D486A}" destId="{90131738-DA7E-4784-A45F-60CCC2A5ADE5}" srcOrd="0" destOrd="0" presId="urn:microsoft.com/office/officeart/2016/7/layout/VerticalSolidActionList"/>
    <dgm:cxn modelId="{95BD8FF5-9B58-4707-9BDE-6AF32C2A68A9}" srcId="{338D155B-8ED0-4A18-81FA-48012621A368}" destId="{A2D63433-47C6-4F6F-AFDD-2B9D61227842}" srcOrd="0" destOrd="0" parTransId="{3AD14AD2-3E99-4480-89E2-BE7E47E14BE6}" sibTransId="{A5C33940-94BC-4496-B37B-4B01D1799735}"/>
    <dgm:cxn modelId="{55D57897-54CC-42D1-9AD5-48BA4F86E13E}" type="presOf" srcId="{A2D63433-47C6-4F6F-AFDD-2B9D61227842}" destId="{3049B30B-951A-42D0-8BD9-4F67D2805AD9}" srcOrd="0" destOrd="0" presId="urn:microsoft.com/office/officeart/2016/7/layout/VerticalSolidActionList"/>
    <dgm:cxn modelId="{E941934D-687F-4875-AA2F-07FA7DFF2111}" type="presParOf" srcId="{0287F2A7-B54E-42C7-9131-C29849B0CCB0}" destId="{B1FDC6BB-716D-4616-9898-4C6D84681903}" srcOrd="0" destOrd="0" presId="urn:microsoft.com/office/officeart/2016/7/layout/VerticalSolidActionList"/>
    <dgm:cxn modelId="{F40E3901-183B-4EB5-8532-FCC1A9B7AC82}" type="presParOf" srcId="{B1FDC6BB-716D-4616-9898-4C6D84681903}" destId="{3049B30B-951A-42D0-8BD9-4F67D2805AD9}" srcOrd="0" destOrd="0" presId="urn:microsoft.com/office/officeart/2016/7/layout/VerticalSolidActionList"/>
    <dgm:cxn modelId="{32AC9E91-5BE8-4BA6-A78C-DEAABD55800C}" type="presParOf" srcId="{B1FDC6BB-716D-4616-9898-4C6D84681903}" destId="{AF903AF5-7C5E-4349-A991-0CA6D2FAAFB1}" srcOrd="1" destOrd="0" presId="urn:microsoft.com/office/officeart/2016/7/layout/VerticalSolidActionList"/>
    <dgm:cxn modelId="{B50E9F81-FBC5-49E4-8732-198E4D362AA3}" type="presParOf" srcId="{0287F2A7-B54E-42C7-9131-C29849B0CCB0}" destId="{8FBA07FB-4F7D-420B-8606-B22B144808E3}" srcOrd="1" destOrd="0" presId="urn:microsoft.com/office/officeart/2016/7/layout/VerticalSolidActionList"/>
    <dgm:cxn modelId="{76000310-E5F9-4BE0-99EB-82E2FDED0846}" type="presParOf" srcId="{0287F2A7-B54E-42C7-9131-C29849B0CCB0}" destId="{31A803D4-D90E-433F-B08A-E459C9C862C9}" srcOrd="2" destOrd="0" presId="urn:microsoft.com/office/officeart/2016/7/layout/VerticalSolidActionList"/>
    <dgm:cxn modelId="{B86E98B3-7CA8-4D85-9F5B-FAD908D54880}" type="presParOf" srcId="{31A803D4-D90E-433F-B08A-E459C9C862C9}" destId="{9565557D-6027-4FE4-A3B2-3158F756D292}" srcOrd="0" destOrd="0" presId="urn:microsoft.com/office/officeart/2016/7/layout/VerticalSolidActionList"/>
    <dgm:cxn modelId="{337E4040-46F1-4178-AB2B-866D5DFA323F}" type="presParOf" srcId="{31A803D4-D90E-433F-B08A-E459C9C862C9}" destId="{6601E5D1-59D4-47BC-A2BD-A6F1677FFBB1}" srcOrd="1" destOrd="0" presId="urn:microsoft.com/office/officeart/2016/7/layout/VerticalSolidActionList"/>
    <dgm:cxn modelId="{86B4469B-2ECD-43C2-8FBB-E52906161CF5}" type="presParOf" srcId="{0287F2A7-B54E-42C7-9131-C29849B0CCB0}" destId="{9A807730-859B-4F14-B830-3EA9929DF8F6}" srcOrd="3" destOrd="0" presId="urn:microsoft.com/office/officeart/2016/7/layout/VerticalSolidActionList"/>
    <dgm:cxn modelId="{18ABB821-96BD-475A-BED6-CE348669C527}" type="presParOf" srcId="{0287F2A7-B54E-42C7-9131-C29849B0CCB0}" destId="{43EDC9E6-F8D0-43FD-B460-B5C98C64291E}" srcOrd="4" destOrd="0" presId="urn:microsoft.com/office/officeart/2016/7/layout/VerticalSolidActionList"/>
    <dgm:cxn modelId="{45CFAB1F-9B0C-49D2-A6E8-A7F9A52612BF}" type="presParOf" srcId="{43EDC9E6-F8D0-43FD-B460-B5C98C64291E}" destId="{7EDF81C8-B427-4F98-87E6-6CBA2F3103A9}" srcOrd="0" destOrd="0" presId="urn:microsoft.com/office/officeart/2016/7/layout/VerticalSolidActionList"/>
    <dgm:cxn modelId="{CF9046B5-E75C-415E-85D1-E6E21387113D}" type="presParOf" srcId="{43EDC9E6-F8D0-43FD-B460-B5C98C64291E}" destId="{16594703-4937-42FE-B281-A82D6A7AA402}" srcOrd="1" destOrd="0" presId="urn:microsoft.com/office/officeart/2016/7/layout/VerticalSolidActionList"/>
    <dgm:cxn modelId="{A636C08F-CE02-4AF0-BCE5-8ECA3A91834A}" type="presParOf" srcId="{0287F2A7-B54E-42C7-9131-C29849B0CCB0}" destId="{63EA4D98-72E3-49F0-9916-40448B773C9A}" srcOrd="5" destOrd="0" presId="urn:microsoft.com/office/officeart/2016/7/layout/VerticalSolidActionList"/>
    <dgm:cxn modelId="{6DA1E93E-0544-43EF-918C-606FF330B946}" type="presParOf" srcId="{0287F2A7-B54E-42C7-9131-C29849B0CCB0}" destId="{307757C9-2EF9-422D-B6E0-1DCF7FB70031}" srcOrd="6" destOrd="0" presId="urn:microsoft.com/office/officeart/2016/7/layout/VerticalSolidActionList"/>
    <dgm:cxn modelId="{F0676BC4-BE40-4CCC-A913-27289AAB64C7}" type="presParOf" srcId="{307757C9-2EF9-422D-B6E0-1DCF7FB70031}" destId="{E1DDE4AC-9B48-4A8E-9A4D-E1FE2EEFEBE4}" srcOrd="0" destOrd="0" presId="urn:microsoft.com/office/officeart/2016/7/layout/VerticalSolidActionList"/>
    <dgm:cxn modelId="{002FFD31-55AC-4E1D-B513-0C9E31900235}" type="presParOf" srcId="{307757C9-2EF9-422D-B6E0-1DCF7FB70031}" destId="{90131738-DA7E-4784-A45F-60CCC2A5ADE5}"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0DE6ECA3-5F9E-4239-8605-F659D8A1D914}"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14F7D36A-4BC8-4491-B5F3-F13688C1D103}" type="parTrans" cxnId="{5560CED0-7B2C-4B36-89E9-3AA4948ADC0D}">
      <dgm:prSet/>
      <dgm:spPr/>
      <dgm:t>
        <a:bodyPr/>
        <a:lstStyle/>
        <a:p>
          <a:endParaRPr lang="en-US"/>
        </a:p>
      </dgm:t>
    </dgm:pt>
    <dgm:pt modelId="{4D5AC129-10BC-4B28-9CBE-AD1CAADEC539}">
      <dgm:prSet/>
      <dgm:spPr>
        <a:noFill/>
        <a:ln>
          <a:noFill/>
        </a:ln>
      </dgm:spPr>
      <dgm:t>
        <a:bodyPr/>
        <a:lstStyle/>
        <a:p>
          <a:r>
            <a:rPr lang="en-US" dirty="0"/>
            <a:t>UML (Unified Modeling Language) is </a:t>
          </a:r>
          <a:r>
            <a:rPr lang="en-US" b="1" dirty="0"/>
            <a:t>a standard notation for the modeling of real-world objects as a first step in developing an object-oriented design methodology</a:t>
          </a:r>
          <a:r>
            <a:rPr lang="en-US" dirty="0"/>
            <a:t>.</a:t>
          </a:r>
        </a:p>
      </dgm:t>
    </dgm:pt>
    <dgm:pt modelId="{006DCCD6-1BD9-4407-8948-A6C42406ACEC}" type="sibTrans" cxnId="{5560CED0-7B2C-4B36-89E9-3AA4948ADC0D}">
      <dgm:prSet/>
      <dgm:spPr/>
      <dgm:t>
        <a:bodyPr/>
        <a:lstStyle/>
        <a:p>
          <a:endParaRPr lang="en-US"/>
        </a:p>
      </dgm:t>
    </dgm:pt>
    <dgm:pt modelId="{3694F28C-6338-4502-AF4F-36C0C0CB2D8D}" type="parTrans" cxnId="{0392BAE9-F87E-408E-B10B-8C8147A027B4}">
      <dgm:prSet/>
      <dgm:spPr/>
      <dgm:t>
        <a:bodyPr/>
        <a:lstStyle/>
        <a:p>
          <a:endParaRPr lang="en-US"/>
        </a:p>
      </dgm:t>
    </dgm:pt>
    <dgm:pt modelId="{03331B8F-8A11-4250-9E98-E7C496A80B46}">
      <dgm:prSet/>
      <dgm:spPr>
        <a:noFill/>
        <a:ln>
          <a:noFill/>
        </a:ln>
      </dgm:spPr>
      <dgm:t>
        <a:bodyPr/>
        <a:lstStyle/>
        <a:p>
          <a:r>
            <a:rPr lang="en-US" dirty="0"/>
            <a:t>It is quite similar to blueprints used in other fields of engineering. UML is not a programming language; it is rather a visual language.</a:t>
          </a:r>
        </a:p>
      </dgm:t>
    </dgm:pt>
    <dgm:pt modelId="{575CB3BC-D1E1-4E71-B0E7-A2CF9A216BA0}" type="sibTrans" cxnId="{0392BAE9-F87E-408E-B10B-8C8147A027B4}">
      <dgm:prSet/>
      <dgm:spPr/>
      <dgm:t>
        <a:bodyPr/>
        <a:lstStyle/>
        <a:p>
          <a:endParaRPr lang="en-US"/>
        </a:p>
      </dgm:t>
    </dgm:pt>
    <dgm:pt modelId="{B43A4474-90EC-4CA6-BB57-44DED057EE93}" type="parTrans" cxnId="{5F6083CA-6964-4E56-ADB5-655CF78EEB9E}">
      <dgm:prSet/>
      <dgm:spPr/>
      <dgm:t>
        <a:bodyPr/>
        <a:lstStyle/>
        <a:p>
          <a:endParaRPr lang="en-US"/>
        </a:p>
      </dgm:t>
    </dgm:pt>
    <dgm:pt modelId="{1402C4EA-8600-4C15-BB4B-3A7115056CF0}">
      <dgm:prSet/>
      <dgm:spPr>
        <a:noFill/>
        <a:ln>
          <a:noFill/>
        </a:ln>
      </dgm:spPr>
      <dgm:t>
        <a:bodyPr/>
        <a:lstStyle/>
        <a:p>
          <a:r>
            <a:rPr lang="en-US"/>
            <a:t>UML is with the purpose of visually representing a system along with its main actors, roles, actions, artifacts or classes, in order to better understand, alter, maintain, or document information about the system.</a:t>
          </a:r>
        </a:p>
      </dgm:t>
    </dgm:pt>
    <dgm:pt modelId="{2D06A0A7-352F-4402-B632-F161B3C7A812}" type="sibTrans" cxnId="{5F6083CA-6964-4E56-ADB5-655CF78EEB9E}">
      <dgm:prSet/>
      <dgm:spPr/>
      <dgm:t>
        <a:bodyPr/>
        <a:lstStyle/>
        <a:p>
          <a:endParaRPr lang="en-US"/>
        </a:p>
      </dgm:t>
    </dgm:pt>
    <dgm:pt modelId="{0B99B7CE-0604-4E15-89B4-3D34EF6A80D8}" type="pres">
      <dgm:prSet presAssocID="{0DE6ECA3-5F9E-4239-8605-F659D8A1D914}" presName="vert0" presStyleCnt="0">
        <dgm:presLayoutVars>
          <dgm:dir/>
          <dgm:animOne val="branch"/>
          <dgm:animLvl val="lvl"/>
        </dgm:presLayoutVars>
      </dgm:prSet>
      <dgm:spPr/>
      <dgm:t>
        <a:bodyPr/>
        <a:lstStyle/>
        <a:p>
          <a:endParaRPr lang="en-US"/>
        </a:p>
      </dgm:t>
    </dgm:pt>
    <dgm:pt modelId="{40CB68EE-F2FB-4BBA-9754-5D8AC49594CC}" type="pres">
      <dgm:prSet presAssocID="{4D5AC129-10BC-4B28-9CBE-AD1CAADEC539}" presName="thickLine" presStyleLbl="alignNode1" presStyleIdx="0" presStyleCnt="3"/>
      <dgm:spPr>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dgm:spPr>
    </dgm:pt>
    <dgm:pt modelId="{00872ED6-AB3D-4099-A563-B5CC46703F3B}" type="pres">
      <dgm:prSet presAssocID="{4D5AC129-10BC-4B28-9CBE-AD1CAADEC539}" presName="horz1" presStyleCnt="0"/>
      <dgm:spPr/>
    </dgm:pt>
    <dgm:pt modelId="{83D4F567-9583-4003-B044-4AB6E061C498}" type="pres">
      <dgm:prSet presAssocID="{4D5AC129-10BC-4B28-9CBE-AD1CAADEC539}" presName="tx1" presStyleLbl="revTx" presStyleIdx="0" presStyleCnt="3"/>
      <dgm:spPr/>
      <dgm:t>
        <a:bodyPr/>
        <a:lstStyle/>
        <a:p>
          <a:endParaRPr lang="en-US"/>
        </a:p>
      </dgm:t>
    </dgm:pt>
    <dgm:pt modelId="{363AECC9-7FC9-4695-B403-7C41608DF49E}" type="pres">
      <dgm:prSet presAssocID="{4D5AC129-10BC-4B28-9CBE-AD1CAADEC539}" presName="vert1" presStyleCnt="0"/>
      <dgm:spPr/>
    </dgm:pt>
    <dgm:pt modelId="{D823C01B-F4E0-4702-AD29-BDBEFA8B8B42}" type="pres">
      <dgm:prSet presAssocID="{03331B8F-8A11-4250-9E98-E7C496A80B46}" presName="thickLine" presStyleLbl="alignNode1" presStyleIdx="1" presStyleCnt="3"/>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9969A273-F5C3-443D-A000-CDE2D4964E73}" type="pres">
      <dgm:prSet presAssocID="{03331B8F-8A11-4250-9E98-E7C496A80B46}" presName="horz1" presStyleCnt="0"/>
      <dgm:spPr/>
    </dgm:pt>
    <dgm:pt modelId="{F71CCFB7-49CA-4BFE-874A-A82602CA387B}" type="pres">
      <dgm:prSet presAssocID="{03331B8F-8A11-4250-9E98-E7C496A80B46}" presName="tx1" presStyleLbl="revTx" presStyleIdx="1" presStyleCnt="3"/>
      <dgm:spPr/>
      <dgm:t>
        <a:bodyPr/>
        <a:lstStyle/>
        <a:p>
          <a:endParaRPr lang="en-US"/>
        </a:p>
      </dgm:t>
    </dgm:pt>
    <dgm:pt modelId="{90EA0F28-DC87-4B95-B676-6A2A16F786BD}" type="pres">
      <dgm:prSet presAssocID="{03331B8F-8A11-4250-9E98-E7C496A80B46}" presName="vert1" presStyleCnt="0"/>
      <dgm:spPr/>
    </dgm:pt>
    <dgm:pt modelId="{DB685C12-0B32-4902-83F3-6A7B8BC47052}" type="pres">
      <dgm:prSet presAssocID="{1402C4EA-8600-4C15-BB4B-3A7115056CF0}" presName="thickLine" presStyleLbl="alignNode1" presStyleIdx="2" presStyleCnt="3"/>
      <dgm:spPr>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dgm:spPr>
    </dgm:pt>
    <dgm:pt modelId="{3D6CA989-5EE8-4187-9CFB-4FC2E49D185A}" type="pres">
      <dgm:prSet presAssocID="{1402C4EA-8600-4C15-BB4B-3A7115056CF0}" presName="horz1" presStyleCnt="0"/>
      <dgm:spPr/>
    </dgm:pt>
    <dgm:pt modelId="{3B0531F4-0AE0-47D7-8877-9B53DE7C6B16}" type="pres">
      <dgm:prSet presAssocID="{1402C4EA-8600-4C15-BB4B-3A7115056CF0}" presName="tx1" presStyleLbl="revTx" presStyleIdx="2" presStyleCnt="3"/>
      <dgm:spPr/>
      <dgm:t>
        <a:bodyPr/>
        <a:lstStyle/>
        <a:p>
          <a:endParaRPr lang="en-US"/>
        </a:p>
      </dgm:t>
    </dgm:pt>
    <dgm:pt modelId="{CED9DBC8-551B-4FC3-B13F-5BDD8BAE6232}" type="pres">
      <dgm:prSet presAssocID="{1402C4EA-8600-4C15-BB4B-3A7115056CF0}" presName="vert1" presStyleCnt="0"/>
      <dgm:spPr/>
    </dgm:pt>
  </dgm:ptLst>
  <dgm:cxnLst>
    <dgm:cxn modelId="{9A6E9873-5611-463E-A4F3-CF6DEB090954}" type="presOf" srcId="{1402C4EA-8600-4C15-BB4B-3A7115056CF0}" destId="{3B0531F4-0AE0-47D7-8877-9B53DE7C6B16}" srcOrd="0" destOrd="0" presId="urn:microsoft.com/office/officeart/2008/layout/LinedList"/>
    <dgm:cxn modelId="{5560CED0-7B2C-4B36-89E9-3AA4948ADC0D}" srcId="{0DE6ECA3-5F9E-4239-8605-F659D8A1D914}" destId="{4D5AC129-10BC-4B28-9CBE-AD1CAADEC539}" srcOrd="0" destOrd="0" parTransId="{14F7D36A-4BC8-4491-B5F3-F13688C1D103}" sibTransId="{006DCCD6-1BD9-4407-8948-A6C42406ACEC}"/>
    <dgm:cxn modelId="{7338CF08-826D-4E64-B645-36DB0DBC1962}" type="presOf" srcId="{4D5AC129-10BC-4B28-9CBE-AD1CAADEC539}" destId="{83D4F567-9583-4003-B044-4AB6E061C498}" srcOrd="0" destOrd="0" presId="urn:microsoft.com/office/officeart/2008/layout/LinedList"/>
    <dgm:cxn modelId="{37723CD4-48BB-4BC8-8AC8-7FECD9C7695A}" type="presOf" srcId="{0DE6ECA3-5F9E-4239-8605-F659D8A1D914}" destId="{0B99B7CE-0604-4E15-89B4-3D34EF6A80D8}" srcOrd="0" destOrd="0" presId="urn:microsoft.com/office/officeart/2008/layout/LinedList"/>
    <dgm:cxn modelId="{0392BAE9-F87E-408E-B10B-8C8147A027B4}" srcId="{0DE6ECA3-5F9E-4239-8605-F659D8A1D914}" destId="{03331B8F-8A11-4250-9E98-E7C496A80B46}" srcOrd="1" destOrd="0" parTransId="{3694F28C-6338-4502-AF4F-36C0C0CB2D8D}" sibTransId="{575CB3BC-D1E1-4E71-B0E7-A2CF9A216BA0}"/>
    <dgm:cxn modelId="{5F6083CA-6964-4E56-ADB5-655CF78EEB9E}" srcId="{0DE6ECA3-5F9E-4239-8605-F659D8A1D914}" destId="{1402C4EA-8600-4C15-BB4B-3A7115056CF0}" srcOrd="2" destOrd="0" parTransId="{B43A4474-90EC-4CA6-BB57-44DED057EE93}" sibTransId="{2D06A0A7-352F-4402-B632-F161B3C7A812}"/>
    <dgm:cxn modelId="{89AE37CE-F48A-4726-824E-C1661051E752}" type="presOf" srcId="{03331B8F-8A11-4250-9E98-E7C496A80B46}" destId="{F71CCFB7-49CA-4BFE-874A-A82602CA387B}" srcOrd="0" destOrd="0" presId="urn:microsoft.com/office/officeart/2008/layout/LinedList"/>
    <dgm:cxn modelId="{632AB5FF-D47E-4007-A2D7-2C605BADFB89}" type="presParOf" srcId="{0B99B7CE-0604-4E15-89B4-3D34EF6A80D8}" destId="{40CB68EE-F2FB-4BBA-9754-5D8AC49594CC}" srcOrd="0" destOrd="0" presId="urn:microsoft.com/office/officeart/2008/layout/LinedList"/>
    <dgm:cxn modelId="{A954B3CF-4F1A-40B7-A98F-1CE8F25FAFEE}" type="presParOf" srcId="{0B99B7CE-0604-4E15-89B4-3D34EF6A80D8}" destId="{00872ED6-AB3D-4099-A563-B5CC46703F3B}" srcOrd="1" destOrd="0" presId="urn:microsoft.com/office/officeart/2008/layout/LinedList"/>
    <dgm:cxn modelId="{D75FFB94-A1C9-4E56-BA4A-CF88121484E3}" type="presParOf" srcId="{00872ED6-AB3D-4099-A563-B5CC46703F3B}" destId="{83D4F567-9583-4003-B044-4AB6E061C498}" srcOrd="0" destOrd="0" presId="urn:microsoft.com/office/officeart/2008/layout/LinedList"/>
    <dgm:cxn modelId="{682083F5-C738-4A19-846B-469ADA8FD5F3}" type="presParOf" srcId="{00872ED6-AB3D-4099-A563-B5CC46703F3B}" destId="{363AECC9-7FC9-4695-B403-7C41608DF49E}" srcOrd="1" destOrd="0" presId="urn:microsoft.com/office/officeart/2008/layout/LinedList"/>
    <dgm:cxn modelId="{F7485351-3D9E-46AA-8DEF-070866F53730}" type="presParOf" srcId="{0B99B7CE-0604-4E15-89B4-3D34EF6A80D8}" destId="{D823C01B-F4E0-4702-AD29-BDBEFA8B8B42}" srcOrd="2" destOrd="0" presId="urn:microsoft.com/office/officeart/2008/layout/LinedList"/>
    <dgm:cxn modelId="{99F2951B-D744-401B-9864-52DDD1F0C68E}" type="presParOf" srcId="{0B99B7CE-0604-4E15-89B4-3D34EF6A80D8}" destId="{9969A273-F5C3-443D-A000-CDE2D4964E73}" srcOrd="3" destOrd="0" presId="urn:microsoft.com/office/officeart/2008/layout/LinedList"/>
    <dgm:cxn modelId="{A8B9CCAF-2EC8-4A4E-AEF0-0BAE5BBBD5BE}" type="presParOf" srcId="{9969A273-F5C3-443D-A000-CDE2D4964E73}" destId="{F71CCFB7-49CA-4BFE-874A-A82602CA387B}" srcOrd="0" destOrd="0" presId="urn:microsoft.com/office/officeart/2008/layout/LinedList"/>
    <dgm:cxn modelId="{78B76F9B-06C1-4BA1-80B3-67996AD30715}" type="presParOf" srcId="{9969A273-F5C3-443D-A000-CDE2D4964E73}" destId="{90EA0F28-DC87-4B95-B676-6A2A16F786BD}" srcOrd="1" destOrd="0" presId="urn:microsoft.com/office/officeart/2008/layout/LinedList"/>
    <dgm:cxn modelId="{02A19A93-AB0B-4A5F-8EDB-E19B9053B697}" type="presParOf" srcId="{0B99B7CE-0604-4E15-89B4-3D34EF6A80D8}" destId="{DB685C12-0B32-4902-83F3-6A7B8BC47052}" srcOrd="4" destOrd="0" presId="urn:microsoft.com/office/officeart/2008/layout/LinedList"/>
    <dgm:cxn modelId="{0CF43A2C-B31B-486C-A92C-039C6712A3D1}" type="presParOf" srcId="{0B99B7CE-0604-4E15-89B4-3D34EF6A80D8}" destId="{3D6CA989-5EE8-4187-9CFB-4FC2E49D185A}" srcOrd="5" destOrd="0" presId="urn:microsoft.com/office/officeart/2008/layout/LinedList"/>
    <dgm:cxn modelId="{343386F8-1380-4A4E-B9AC-1993CAB8E014}" type="presParOf" srcId="{3D6CA989-5EE8-4187-9CFB-4FC2E49D185A}" destId="{3B0531F4-0AE0-47D7-8877-9B53DE7C6B16}" srcOrd="0" destOrd="0" presId="urn:microsoft.com/office/officeart/2008/layout/LinedList"/>
    <dgm:cxn modelId="{C6DF1B1F-84EB-4750-AE61-AE177878D290}" type="presParOf" srcId="{3D6CA989-5EE8-4187-9CFB-4FC2E49D185A}" destId="{CED9DBC8-551B-4FC3-B13F-5BDD8BAE623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EB5F9B06-A6F1-487E-B0D7-71A6D27B8570}"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FD25C619-CA63-4A01-B0A5-6DDC9F1ECB66}" type="parTrans" cxnId="{B28A094B-830B-47E9-8870-685DB2774650}">
      <dgm:prSet/>
      <dgm:spPr/>
      <dgm:t>
        <a:bodyPr/>
        <a:lstStyle/>
        <a:p>
          <a:endParaRPr lang="en-US"/>
        </a:p>
      </dgm:t>
    </dgm:pt>
    <dgm:pt modelId="{A21F65CE-F274-4720-BFEC-D27D7D6120D8}">
      <dgm:prSet/>
      <dgm:spPr>
        <a:noFill/>
        <a:ln>
          <a:noFill/>
        </a:ln>
      </dgm:spPr>
      <dgm:t>
        <a:bodyPr/>
        <a:lstStyle/>
        <a:p>
          <a:r>
            <a:rPr lang="en-US" dirty="0">
              <a:latin typeface="Times New Roman" panose="02020603050405020304" pitchFamily="18" charset="0"/>
              <a:cs typeface="Times New Roman" panose="02020603050405020304" pitchFamily="18" charset="0"/>
            </a:rPr>
            <a:t>1.Systems</a:t>
          </a:r>
        </a:p>
      </dgm:t>
    </dgm:pt>
    <dgm:pt modelId="{F57275C5-DFE0-4A83-849F-A5BC647B7075}" type="sibTrans" cxnId="{B28A094B-830B-47E9-8870-685DB2774650}">
      <dgm:prSet/>
      <dgm:spPr/>
      <dgm:t>
        <a:bodyPr/>
        <a:lstStyle/>
        <a:p>
          <a:endParaRPr lang="en-US"/>
        </a:p>
      </dgm:t>
    </dgm:pt>
    <dgm:pt modelId="{A05F6581-DAC8-4680-8689-EF356E18A0C2}" type="parTrans" cxnId="{E71D351E-5B82-416C-A0FB-CDCB79B68CAD}">
      <dgm:prSet/>
      <dgm:spPr/>
      <dgm:t>
        <a:bodyPr/>
        <a:lstStyle/>
        <a:p>
          <a:endParaRPr lang="en-US"/>
        </a:p>
      </dgm:t>
    </dgm:pt>
    <dgm:pt modelId="{5557A0F7-C592-4672-8B1B-6AC5BA309C81}">
      <dgm:prSet/>
      <dgm:spPr>
        <a:noFill/>
        <a:ln>
          <a:noFill/>
        </a:ln>
      </dgm:spPr>
      <dgm:t>
        <a:bodyPr/>
        <a:lstStyle/>
        <a:p>
          <a:r>
            <a:rPr lang="en-US" dirty="0">
              <a:latin typeface="Times New Roman" panose="02020603050405020304" pitchFamily="18" charset="0"/>
              <a:cs typeface="Times New Roman" panose="02020603050405020304" pitchFamily="18" charset="0"/>
            </a:rPr>
            <a:t>2. Actors</a:t>
          </a:r>
        </a:p>
      </dgm:t>
    </dgm:pt>
    <dgm:pt modelId="{944EC82D-D612-48C9-801C-D434703E6AF3}" type="sibTrans" cxnId="{E71D351E-5B82-416C-A0FB-CDCB79B68CAD}">
      <dgm:prSet/>
      <dgm:spPr/>
      <dgm:t>
        <a:bodyPr/>
        <a:lstStyle/>
        <a:p>
          <a:endParaRPr lang="en-US"/>
        </a:p>
      </dgm:t>
    </dgm:pt>
    <dgm:pt modelId="{A4E8777C-3C67-492D-B367-87950980ABE8}" type="parTrans" cxnId="{ED848EDE-4861-4AB1-9807-7E88EB3902AA}">
      <dgm:prSet/>
      <dgm:spPr/>
      <dgm:t>
        <a:bodyPr/>
        <a:lstStyle/>
        <a:p>
          <a:endParaRPr lang="en-US"/>
        </a:p>
      </dgm:t>
    </dgm:pt>
    <dgm:pt modelId="{2B398630-EA56-4F32-BF00-F998373C3344}">
      <dgm:prSet/>
      <dgm:spPr>
        <a:noFill/>
        <a:ln>
          <a:noFill/>
        </a:ln>
      </dgm:spPr>
      <dgm:t>
        <a:bodyPr/>
        <a:lstStyle/>
        <a:p>
          <a:r>
            <a:rPr lang="en-US" dirty="0" smtClean="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Use case</a:t>
          </a:r>
        </a:p>
      </dgm:t>
    </dgm:pt>
    <dgm:pt modelId="{629B0A6C-D743-4D56-992E-CFA81449DFE5}" type="sibTrans" cxnId="{ED848EDE-4861-4AB1-9807-7E88EB3902AA}">
      <dgm:prSet/>
      <dgm:spPr/>
      <dgm:t>
        <a:bodyPr/>
        <a:lstStyle/>
        <a:p>
          <a:endParaRPr lang="en-US"/>
        </a:p>
      </dgm:t>
    </dgm:pt>
    <dgm:pt modelId="{7D62A594-44C8-4842-910D-290DB859653B}" type="parTrans" cxnId="{6241996E-10BC-40A5-8109-41D099F84430}">
      <dgm:prSet/>
      <dgm:spPr/>
      <dgm:t>
        <a:bodyPr/>
        <a:lstStyle/>
        <a:p>
          <a:endParaRPr lang="en-US"/>
        </a:p>
      </dgm:t>
    </dgm:pt>
    <dgm:pt modelId="{7F3B9C98-6DC9-4587-8402-A5BF70C42804}">
      <dgm:prSet/>
      <dgm:spPr>
        <a:noFill/>
        <a:ln>
          <a:noFill/>
        </a:ln>
      </dgm:spPr>
      <dgm:t>
        <a:bodyPr/>
        <a:lstStyle/>
        <a:p>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Relationships</a:t>
          </a:r>
        </a:p>
      </dgm:t>
    </dgm:pt>
    <dgm:pt modelId="{26D13FEA-E2D7-43C4-A63B-3863C22BAB51}" type="sibTrans" cxnId="{6241996E-10BC-40A5-8109-41D099F84430}">
      <dgm:prSet/>
      <dgm:spPr/>
      <dgm:t>
        <a:bodyPr/>
        <a:lstStyle/>
        <a:p>
          <a:endParaRPr lang="en-US"/>
        </a:p>
      </dgm:t>
    </dgm:pt>
    <dgm:pt modelId="{5A1A323C-AA93-4C97-8C26-477162A5B761}" type="pres">
      <dgm:prSet presAssocID="{EB5F9B06-A6F1-487E-B0D7-71A6D27B8570}" presName="vert0" presStyleCnt="0">
        <dgm:presLayoutVars>
          <dgm:dir/>
          <dgm:animOne val="branch"/>
          <dgm:animLvl val="lvl"/>
        </dgm:presLayoutVars>
      </dgm:prSet>
      <dgm:spPr/>
      <dgm:t>
        <a:bodyPr/>
        <a:lstStyle/>
        <a:p>
          <a:endParaRPr lang="en-US"/>
        </a:p>
      </dgm:t>
    </dgm:pt>
    <dgm:pt modelId="{9C688CA2-EAEF-4677-858D-EF40DCB561DB}" type="pres">
      <dgm:prSet presAssocID="{A21F65CE-F274-4720-BFEC-D27D7D6120D8}" presName="thickLine" presStyleLbl="alignNode1" presStyleIdx="0" presStyleCnt="4"/>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D2080F22-25CC-4401-8314-FBE6377DC940}" type="pres">
      <dgm:prSet presAssocID="{A21F65CE-F274-4720-BFEC-D27D7D6120D8}" presName="horz1" presStyleCnt="0"/>
      <dgm:spPr/>
    </dgm:pt>
    <dgm:pt modelId="{2E6B78A1-C4EC-4499-9C32-C9EF46A89795}" type="pres">
      <dgm:prSet presAssocID="{A21F65CE-F274-4720-BFEC-D27D7D6120D8}" presName="tx1" presStyleLbl="revTx" presStyleIdx="0" presStyleCnt="4" custScaleX="99168"/>
      <dgm:spPr/>
      <dgm:t>
        <a:bodyPr/>
        <a:lstStyle/>
        <a:p>
          <a:endParaRPr lang="en-US"/>
        </a:p>
      </dgm:t>
    </dgm:pt>
    <dgm:pt modelId="{9DC7E511-BE26-4A12-8BD9-60F58B403282}" type="pres">
      <dgm:prSet presAssocID="{A21F65CE-F274-4720-BFEC-D27D7D6120D8}" presName="vert1" presStyleCnt="0"/>
      <dgm:spPr/>
    </dgm:pt>
    <dgm:pt modelId="{B77BFDDF-6EB9-4047-8F76-982660DE620D}" type="pres">
      <dgm:prSet presAssocID="{5557A0F7-C592-4672-8B1B-6AC5BA309C81}" presName="thickLine" presStyleLbl="alignNode1" presStyleIdx="1" presStyleCnt="4"/>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30A0BC65-24A9-4DBB-B9EE-1A9DFC125D07}" type="pres">
      <dgm:prSet presAssocID="{5557A0F7-C592-4672-8B1B-6AC5BA309C81}" presName="horz1" presStyleCnt="0"/>
      <dgm:spPr/>
    </dgm:pt>
    <dgm:pt modelId="{756E33C5-4CBE-4EE7-B7DF-5195F09B952F}" type="pres">
      <dgm:prSet presAssocID="{5557A0F7-C592-4672-8B1B-6AC5BA309C81}" presName="tx1" presStyleLbl="revTx" presStyleIdx="1" presStyleCnt="4"/>
      <dgm:spPr/>
      <dgm:t>
        <a:bodyPr/>
        <a:lstStyle/>
        <a:p>
          <a:endParaRPr lang="en-US"/>
        </a:p>
      </dgm:t>
    </dgm:pt>
    <dgm:pt modelId="{5FDA4B36-0E8A-44E2-A726-19E43FB99804}" type="pres">
      <dgm:prSet presAssocID="{5557A0F7-C592-4672-8B1B-6AC5BA309C81}" presName="vert1" presStyleCnt="0"/>
      <dgm:spPr/>
    </dgm:pt>
    <dgm:pt modelId="{C6E3C68F-64A8-448D-A3E1-24FD38AE3144}" type="pres">
      <dgm:prSet presAssocID="{2B398630-EA56-4F32-BF00-F998373C3344}" presName="thickLine" presStyleLbl="alignNode1" presStyleIdx="2" presStyleCnt="4"/>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B4369E99-3FE7-4169-B7F2-1975E4358E4B}" type="pres">
      <dgm:prSet presAssocID="{2B398630-EA56-4F32-BF00-F998373C3344}" presName="horz1" presStyleCnt="0"/>
      <dgm:spPr/>
    </dgm:pt>
    <dgm:pt modelId="{D0B240E1-0CD8-409D-918A-3946EF9BCB46}" type="pres">
      <dgm:prSet presAssocID="{2B398630-EA56-4F32-BF00-F998373C3344}" presName="tx1" presStyleLbl="revTx" presStyleIdx="2" presStyleCnt="4"/>
      <dgm:spPr/>
      <dgm:t>
        <a:bodyPr/>
        <a:lstStyle/>
        <a:p>
          <a:endParaRPr lang="en-US"/>
        </a:p>
      </dgm:t>
    </dgm:pt>
    <dgm:pt modelId="{CF0AA537-DD5D-48FE-9645-562920B4F2A3}" type="pres">
      <dgm:prSet presAssocID="{2B398630-EA56-4F32-BF00-F998373C3344}" presName="vert1" presStyleCnt="0"/>
      <dgm:spPr/>
    </dgm:pt>
    <dgm:pt modelId="{0703D89B-98B2-4A12-9ABE-783BF7C5FB54}" type="pres">
      <dgm:prSet presAssocID="{7F3B9C98-6DC9-4587-8402-A5BF70C42804}" presName="thickLine" presStyleLbl="alignNode1" presStyleIdx="3" presStyleCnt="4"/>
      <dgm:spPr>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dgm:spPr>
    </dgm:pt>
    <dgm:pt modelId="{6B2080F0-18AD-4388-8CA0-36A0E9763776}" type="pres">
      <dgm:prSet presAssocID="{7F3B9C98-6DC9-4587-8402-A5BF70C42804}" presName="horz1" presStyleCnt="0"/>
      <dgm:spPr/>
    </dgm:pt>
    <dgm:pt modelId="{CF535A10-C264-42A0-90E0-47816A772614}" type="pres">
      <dgm:prSet presAssocID="{7F3B9C98-6DC9-4587-8402-A5BF70C42804}" presName="tx1" presStyleLbl="revTx" presStyleIdx="3" presStyleCnt="4"/>
      <dgm:spPr/>
      <dgm:t>
        <a:bodyPr/>
        <a:lstStyle/>
        <a:p>
          <a:endParaRPr lang="en-US"/>
        </a:p>
      </dgm:t>
    </dgm:pt>
    <dgm:pt modelId="{6794F79D-97CB-4B63-BF23-7A75CEAB9A70}" type="pres">
      <dgm:prSet presAssocID="{7F3B9C98-6DC9-4587-8402-A5BF70C42804}" presName="vert1" presStyleCnt="0"/>
      <dgm:spPr/>
    </dgm:pt>
  </dgm:ptLst>
  <dgm:cxnLst>
    <dgm:cxn modelId="{30A2D0B2-3B1F-42CB-90F7-165D5BF7B917}" type="presOf" srcId="{A21F65CE-F274-4720-BFEC-D27D7D6120D8}" destId="{2E6B78A1-C4EC-4499-9C32-C9EF46A89795}" srcOrd="0" destOrd="0" presId="urn:microsoft.com/office/officeart/2008/layout/LinedList"/>
    <dgm:cxn modelId="{6241996E-10BC-40A5-8109-41D099F84430}" srcId="{EB5F9B06-A6F1-487E-B0D7-71A6D27B8570}" destId="{7F3B9C98-6DC9-4587-8402-A5BF70C42804}" srcOrd="3" destOrd="0" parTransId="{7D62A594-44C8-4842-910D-290DB859653B}" sibTransId="{26D13FEA-E2D7-43C4-A63B-3863C22BAB51}"/>
    <dgm:cxn modelId="{E71D351E-5B82-416C-A0FB-CDCB79B68CAD}" srcId="{EB5F9B06-A6F1-487E-B0D7-71A6D27B8570}" destId="{5557A0F7-C592-4672-8B1B-6AC5BA309C81}" srcOrd="1" destOrd="0" parTransId="{A05F6581-DAC8-4680-8689-EF356E18A0C2}" sibTransId="{944EC82D-D612-48C9-801C-D434703E6AF3}"/>
    <dgm:cxn modelId="{597FEA8E-4AA0-4FE8-AD56-8249006FA765}" type="presOf" srcId="{5557A0F7-C592-4672-8B1B-6AC5BA309C81}" destId="{756E33C5-4CBE-4EE7-B7DF-5195F09B952F}" srcOrd="0" destOrd="0" presId="urn:microsoft.com/office/officeart/2008/layout/LinedList"/>
    <dgm:cxn modelId="{ED848EDE-4861-4AB1-9807-7E88EB3902AA}" srcId="{EB5F9B06-A6F1-487E-B0D7-71A6D27B8570}" destId="{2B398630-EA56-4F32-BF00-F998373C3344}" srcOrd="2" destOrd="0" parTransId="{A4E8777C-3C67-492D-B367-87950980ABE8}" sibTransId="{629B0A6C-D743-4D56-992E-CFA81449DFE5}"/>
    <dgm:cxn modelId="{B443BC73-C57F-49B6-B468-09F9729B4202}" type="presOf" srcId="{2B398630-EA56-4F32-BF00-F998373C3344}" destId="{D0B240E1-0CD8-409D-918A-3946EF9BCB46}" srcOrd="0" destOrd="0" presId="urn:microsoft.com/office/officeart/2008/layout/LinedList"/>
    <dgm:cxn modelId="{0800B57B-514F-47D6-AC74-8803548954A6}" type="presOf" srcId="{7F3B9C98-6DC9-4587-8402-A5BF70C42804}" destId="{CF535A10-C264-42A0-90E0-47816A772614}" srcOrd="0" destOrd="0" presId="urn:microsoft.com/office/officeart/2008/layout/LinedList"/>
    <dgm:cxn modelId="{5B697276-6273-413C-BB1D-45193015A89A}" type="presOf" srcId="{EB5F9B06-A6F1-487E-B0D7-71A6D27B8570}" destId="{5A1A323C-AA93-4C97-8C26-477162A5B761}" srcOrd="0" destOrd="0" presId="urn:microsoft.com/office/officeart/2008/layout/LinedList"/>
    <dgm:cxn modelId="{B28A094B-830B-47E9-8870-685DB2774650}" srcId="{EB5F9B06-A6F1-487E-B0D7-71A6D27B8570}" destId="{A21F65CE-F274-4720-BFEC-D27D7D6120D8}" srcOrd="0" destOrd="0" parTransId="{FD25C619-CA63-4A01-B0A5-6DDC9F1ECB66}" sibTransId="{F57275C5-DFE0-4A83-849F-A5BC647B7075}"/>
    <dgm:cxn modelId="{72E71E59-7BD9-44F3-93D7-D055EA7B3C21}" type="presParOf" srcId="{5A1A323C-AA93-4C97-8C26-477162A5B761}" destId="{9C688CA2-EAEF-4677-858D-EF40DCB561DB}" srcOrd="0" destOrd="0" presId="urn:microsoft.com/office/officeart/2008/layout/LinedList"/>
    <dgm:cxn modelId="{F2C5140E-0D74-413F-8B69-E9A6BCCB85D9}" type="presParOf" srcId="{5A1A323C-AA93-4C97-8C26-477162A5B761}" destId="{D2080F22-25CC-4401-8314-FBE6377DC940}" srcOrd="1" destOrd="0" presId="urn:microsoft.com/office/officeart/2008/layout/LinedList"/>
    <dgm:cxn modelId="{75C0A237-96C0-4AF1-A1FA-AE5E2E75A47D}" type="presParOf" srcId="{D2080F22-25CC-4401-8314-FBE6377DC940}" destId="{2E6B78A1-C4EC-4499-9C32-C9EF46A89795}" srcOrd="0" destOrd="0" presId="urn:microsoft.com/office/officeart/2008/layout/LinedList"/>
    <dgm:cxn modelId="{5DEC7A0C-3257-4ACB-A6E2-EC836E9E4BFA}" type="presParOf" srcId="{D2080F22-25CC-4401-8314-FBE6377DC940}" destId="{9DC7E511-BE26-4A12-8BD9-60F58B403282}" srcOrd="1" destOrd="0" presId="urn:microsoft.com/office/officeart/2008/layout/LinedList"/>
    <dgm:cxn modelId="{121371AE-75BD-4940-B69C-B786D5E038D5}" type="presParOf" srcId="{5A1A323C-AA93-4C97-8C26-477162A5B761}" destId="{B77BFDDF-6EB9-4047-8F76-982660DE620D}" srcOrd="2" destOrd="0" presId="urn:microsoft.com/office/officeart/2008/layout/LinedList"/>
    <dgm:cxn modelId="{36EFEB6C-C787-46C3-BFCB-C75C0F5C7601}" type="presParOf" srcId="{5A1A323C-AA93-4C97-8C26-477162A5B761}" destId="{30A0BC65-24A9-4DBB-B9EE-1A9DFC125D07}" srcOrd="3" destOrd="0" presId="urn:microsoft.com/office/officeart/2008/layout/LinedList"/>
    <dgm:cxn modelId="{6D1013B2-8419-4138-80A7-9F361E4FA627}" type="presParOf" srcId="{30A0BC65-24A9-4DBB-B9EE-1A9DFC125D07}" destId="{756E33C5-4CBE-4EE7-B7DF-5195F09B952F}" srcOrd="0" destOrd="0" presId="urn:microsoft.com/office/officeart/2008/layout/LinedList"/>
    <dgm:cxn modelId="{53493C73-F0B0-4C5B-AD7B-9D0CB554678F}" type="presParOf" srcId="{30A0BC65-24A9-4DBB-B9EE-1A9DFC125D07}" destId="{5FDA4B36-0E8A-44E2-A726-19E43FB99804}" srcOrd="1" destOrd="0" presId="urn:microsoft.com/office/officeart/2008/layout/LinedList"/>
    <dgm:cxn modelId="{43E9E89B-3A75-4B7B-BEFE-4BB2198F71BB}" type="presParOf" srcId="{5A1A323C-AA93-4C97-8C26-477162A5B761}" destId="{C6E3C68F-64A8-448D-A3E1-24FD38AE3144}" srcOrd="4" destOrd="0" presId="urn:microsoft.com/office/officeart/2008/layout/LinedList"/>
    <dgm:cxn modelId="{022B0C46-12E5-4406-8B78-40ECFB5031DB}" type="presParOf" srcId="{5A1A323C-AA93-4C97-8C26-477162A5B761}" destId="{B4369E99-3FE7-4169-B7F2-1975E4358E4B}" srcOrd="5" destOrd="0" presId="urn:microsoft.com/office/officeart/2008/layout/LinedList"/>
    <dgm:cxn modelId="{8092A8D7-5E4E-4108-9664-CD48ACD8AC5A}" type="presParOf" srcId="{B4369E99-3FE7-4169-B7F2-1975E4358E4B}" destId="{D0B240E1-0CD8-409D-918A-3946EF9BCB46}" srcOrd="0" destOrd="0" presId="urn:microsoft.com/office/officeart/2008/layout/LinedList"/>
    <dgm:cxn modelId="{E81ACA2F-A58E-482A-8EA7-03497D0A759B}" type="presParOf" srcId="{B4369E99-3FE7-4169-B7F2-1975E4358E4B}" destId="{CF0AA537-DD5D-48FE-9645-562920B4F2A3}" srcOrd="1" destOrd="0" presId="urn:microsoft.com/office/officeart/2008/layout/LinedList"/>
    <dgm:cxn modelId="{0AAC1FB1-9544-4D58-8917-93214BA87790}" type="presParOf" srcId="{5A1A323C-AA93-4C97-8C26-477162A5B761}" destId="{0703D89B-98B2-4A12-9ABE-783BF7C5FB54}" srcOrd="6" destOrd="0" presId="urn:microsoft.com/office/officeart/2008/layout/LinedList"/>
    <dgm:cxn modelId="{0FB55845-F027-46F4-92F8-7C47AD2370D8}" type="presParOf" srcId="{5A1A323C-AA93-4C97-8C26-477162A5B761}" destId="{6B2080F0-18AD-4388-8CA0-36A0E9763776}" srcOrd="7" destOrd="0" presId="urn:microsoft.com/office/officeart/2008/layout/LinedList"/>
    <dgm:cxn modelId="{3F2C5E84-29E0-48E7-98EB-65BED0EF2CA4}" type="presParOf" srcId="{6B2080F0-18AD-4388-8CA0-36A0E9763776}" destId="{CF535A10-C264-42A0-90E0-47816A772614}" srcOrd="0" destOrd="0" presId="urn:microsoft.com/office/officeart/2008/layout/LinedList"/>
    <dgm:cxn modelId="{E3D84087-F0BB-417B-BCF4-64E15B31466A}" type="presParOf" srcId="{6B2080F0-18AD-4388-8CA0-36A0E9763776}" destId="{6794F79D-97CB-4B63-BF23-7A75CEAB9A7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5.xml><?xml version="1.0" encoding="utf-8"?>
<dgm:dataModel xmlns:dgm="http://schemas.openxmlformats.org/drawingml/2006/diagram" xmlns:a="http://schemas.openxmlformats.org/drawingml/2006/main">
  <dgm:ptLst>
    <dgm:pt modelId="{D0C76274-F29D-4106-83FB-4F453B65C8D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F310A01-1D55-4FA6-B82B-0798DC83A1D7}">
      <dgm:prSet/>
      <dgm:spPr/>
      <dgm:t>
        <a:bodyPr/>
        <a:lstStyle/>
        <a:p>
          <a:r>
            <a:rPr lang="en-US"/>
            <a:t>To capture dynamic behavior of a system.</a:t>
          </a:r>
        </a:p>
      </dgm:t>
    </dgm:pt>
    <dgm:pt modelId="{B679811B-0B3B-45F2-BF2E-6F4EC4DE053E}" type="parTrans" cxnId="{137E2880-3A41-4ABE-942E-28CB55D01972}">
      <dgm:prSet/>
      <dgm:spPr/>
      <dgm:t>
        <a:bodyPr/>
        <a:lstStyle/>
        <a:p>
          <a:endParaRPr lang="en-US"/>
        </a:p>
      </dgm:t>
    </dgm:pt>
    <dgm:pt modelId="{DAF69F21-93A8-494C-85A1-5D4A72303C8D}" type="sibTrans" cxnId="{137E2880-3A41-4ABE-942E-28CB55D01972}">
      <dgm:prSet/>
      <dgm:spPr/>
      <dgm:t>
        <a:bodyPr/>
        <a:lstStyle/>
        <a:p>
          <a:endParaRPr lang="en-US"/>
        </a:p>
      </dgm:t>
    </dgm:pt>
    <dgm:pt modelId="{819D3D82-B85B-40BA-A132-2F424E9E1558}">
      <dgm:prSet/>
      <dgm:spPr/>
      <dgm:t>
        <a:bodyPr/>
        <a:lstStyle/>
        <a:p>
          <a:r>
            <a:rPr lang="en-US"/>
            <a:t>To describe the message flow in the system.</a:t>
          </a:r>
        </a:p>
      </dgm:t>
    </dgm:pt>
    <dgm:pt modelId="{4AEC2DD0-BB2A-4C88-84D8-C62A11FDEE9E}" type="parTrans" cxnId="{95D21DF9-E2CE-43FA-BAD4-86E1EDA2B429}">
      <dgm:prSet/>
      <dgm:spPr/>
      <dgm:t>
        <a:bodyPr/>
        <a:lstStyle/>
        <a:p>
          <a:endParaRPr lang="en-US"/>
        </a:p>
      </dgm:t>
    </dgm:pt>
    <dgm:pt modelId="{0F4C6809-EDDB-4DBA-8EF2-D3E482E0328E}" type="sibTrans" cxnId="{95D21DF9-E2CE-43FA-BAD4-86E1EDA2B429}">
      <dgm:prSet/>
      <dgm:spPr/>
      <dgm:t>
        <a:bodyPr/>
        <a:lstStyle/>
        <a:p>
          <a:endParaRPr lang="en-US"/>
        </a:p>
      </dgm:t>
    </dgm:pt>
    <dgm:pt modelId="{4AD47399-BCE9-4FE3-8510-18EDB1302BC9}">
      <dgm:prSet/>
      <dgm:spPr/>
      <dgm:t>
        <a:bodyPr/>
        <a:lstStyle/>
        <a:p>
          <a:r>
            <a:rPr lang="en-US" dirty="0"/>
            <a:t>To describe structural organization of the objects.</a:t>
          </a:r>
        </a:p>
      </dgm:t>
    </dgm:pt>
    <dgm:pt modelId="{1A24A8B1-F864-4725-A504-2C29A6A680E0}" type="parTrans" cxnId="{9AD87F93-3143-4213-9388-9FBA7B3E254B}">
      <dgm:prSet/>
      <dgm:spPr/>
      <dgm:t>
        <a:bodyPr/>
        <a:lstStyle/>
        <a:p>
          <a:endParaRPr lang="en-US"/>
        </a:p>
      </dgm:t>
    </dgm:pt>
    <dgm:pt modelId="{9EA5CA15-B4E1-49B8-9ACC-73B406776BCB}" type="sibTrans" cxnId="{9AD87F93-3143-4213-9388-9FBA7B3E254B}">
      <dgm:prSet/>
      <dgm:spPr/>
      <dgm:t>
        <a:bodyPr/>
        <a:lstStyle/>
        <a:p>
          <a:endParaRPr lang="en-US"/>
        </a:p>
      </dgm:t>
    </dgm:pt>
    <dgm:pt modelId="{C44C572E-D4B8-48B7-A995-55CE863A44AE}">
      <dgm:prSet/>
      <dgm:spPr/>
      <dgm:t>
        <a:bodyPr/>
        <a:lstStyle/>
        <a:p>
          <a:r>
            <a:rPr lang="en-US"/>
            <a:t>To describe interaction among objects.</a:t>
          </a:r>
        </a:p>
      </dgm:t>
    </dgm:pt>
    <dgm:pt modelId="{DCE52704-7D57-4973-80CD-960E4B2F637C}" type="parTrans" cxnId="{C67E8DF7-7B85-4708-BB94-E57AE546E336}">
      <dgm:prSet/>
      <dgm:spPr/>
      <dgm:t>
        <a:bodyPr/>
        <a:lstStyle/>
        <a:p>
          <a:endParaRPr lang="en-US"/>
        </a:p>
      </dgm:t>
    </dgm:pt>
    <dgm:pt modelId="{C51E9886-73D9-48A6-9121-9671E46C7E56}" type="sibTrans" cxnId="{C67E8DF7-7B85-4708-BB94-E57AE546E336}">
      <dgm:prSet/>
      <dgm:spPr/>
      <dgm:t>
        <a:bodyPr/>
        <a:lstStyle/>
        <a:p>
          <a:endParaRPr lang="en-US"/>
        </a:p>
      </dgm:t>
    </dgm:pt>
    <dgm:pt modelId="{6A7ABB65-7F1D-4AD3-9B0B-F5059FF02C6D}" type="pres">
      <dgm:prSet presAssocID="{D0C76274-F29D-4106-83FB-4F453B65C8D5}" presName="hierChild1" presStyleCnt="0">
        <dgm:presLayoutVars>
          <dgm:chPref val="1"/>
          <dgm:dir/>
          <dgm:animOne val="branch"/>
          <dgm:animLvl val="lvl"/>
          <dgm:resizeHandles/>
        </dgm:presLayoutVars>
      </dgm:prSet>
      <dgm:spPr/>
      <dgm:t>
        <a:bodyPr/>
        <a:lstStyle/>
        <a:p>
          <a:endParaRPr lang="en-US"/>
        </a:p>
      </dgm:t>
    </dgm:pt>
    <dgm:pt modelId="{B1626CCB-CC2F-4D1E-A220-5CECD8F4A094}" type="pres">
      <dgm:prSet presAssocID="{0F310A01-1D55-4FA6-B82B-0798DC83A1D7}" presName="hierRoot1" presStyleCnt="0"/>
      <dgm:spPr/>
    </dgm:pt>
    <dgm:pt modelId="{CFC67F21-352D-4D58-B0FA-71EF0A4B35D4}" type="pres">
      <dgm:prSet presAssocID="{0F310A01-1D55-4FA6-B82B-0798DC83A1D7}" presName="composite" presStyleCnt="0"/>
      <dgm:spPr/>
    </dgm:pt>
    <dgm:pt modelId="{B76B6CEC-73BB-428B-B2B0-E0723BD110CF}" type="pres">
      <dgm:prSet presAssocID="{0F310A01-1D55-4FA6-B82B-0798DC83A1D7}" presName="background" presStyleLbl="node0" presStyleIdx="0" presStyleCnt="4"/>
      <dgm:spPr/>
    </dgm:pt>
    <dgm:pt modelId="{9F058460-2A89-437D-8D02-E0C369A8CA6E}" type="pres">
      <dgm:prSet presAssocID="{0F310A01-1D55-4FA6-B82B-0798DC83A1D7}" presName="text" presStyleLbl="fgAcc0" presStyleIdx="0" presStyleCnt="4">
        <dgm:presLayoutVars>
          <dgm:chPref val="3"/>
        </dgm:presLayoutVars>
      </dgm:prSet>
      <dgm:spPr/>
      <dgm:t>
        <a:bodyPr/>
        <a:lstStyle/>
        <a:p>
          <a:endParaRPr lang="en-US"/>
        </a:p>
      </dgm:t>
    </dgm:pt>
    <dgm:pt modelId="{1BE23596-AC73-40BB-9295-A52E768EC2C8}" type="pres">
      <dgm:prSet presAssocID="{0F310A01-1D55-4FA6-B82B-0798DC83A1D7}" presName="hierChild2" presStyleCnt="0"/>
      <dgm:spPr/>
    </dgm:pt>
    <dgm:pt modelId="{0D30CAA0-E7BF-4A8A-B7A3-BD6D8C7BCED3}" type="pres">
      <dgm:prSet presAssocID="{819D3D82-B85B-40BA-A132-2F424E9E1558}" presName="hierRoot1" presStyleCnt="0"/>
      <dgm:spPr/>
    </dgm:pt>
    <dgm:pt modelId="{D92669C3-CBE3-4D0C-A330-703D4B952F97}" type="pres">
      <dgm:prSet presAssocID="{819D3D82-B85B-40BA-A132-2F424E9E1558}" presName="composite" presStyleCnt="0"/>
      <dgm:spPr/>
    </dgm:pt>
    <dgm:pt modelId="{8ECB93CA-77EB-48B0-A582-D592BD2C27DA}" type="pres">
      <dgm:prSet presAssocID="{819D3D82-B85B-40BA-A132-2F424E9E1558}" presName="background" presStyleLbl="node0" presStyleIdx="1" presStyleCnt="4"/>
      <dgm:spPr/>
    </dgm:pt>
    <dgm:pt modelId="{897EAA40-C190-4588-8DA2-5D73186B65C8}" type="pres">
      <dgm:prSet presAssocID="{819D3D82-B85B-40BA-A132-2F424E9E1558}" presName="text" presStyleLbl="fgAcc0" presStyleIdx="1" presStyleCnt="4">
        <dgm:presLayoutVars>
          <dgm:chPref val="3"/>
        </dgm:presLayoutVars>
      </dgm:prSet>
      <dgm:spPr/>
      <dgm:t>
        <a:bodyPr/>
        <a:lstStyle/>
        <a:p>
          <a:endParaRPr lang="en-US"/>
        </a:p>
      </dgm:t>
    </dgm:pt>
    <dgm:pt modelId="{EDDB5743-480E-4920-8994-1CF1363CD614}" type="pres">
      <dgm:prSet presAssocID="{819D3D82-B85B-40BA-A132-2F424E9E1558}" presName="hierChild2" presStyleCnt="0"/>
      <dgm:spPr/>
    </dgm:pt>
    <dgm:pt modelId="{798D4D28-F4A6-4B46-BCC4-8C239F71083B}" type="pres">
      <dgm:prSet presAssocID="{4AD47399-BCE9-4FE3-8510-18EDB1302BC9}" presName="hierRoot1" presStyleCnt="0"/>
      <dgm:spPr/>
    </dgm:pt>
    <dgm:pt modelId="{08CBF4B6-E580-47B2-B3C7-24AC376BA158}" type="pres">
      <dgm:prSet presAssocID="{4AD47399-BCE9-4FE3-8510-18EDB1302BC9}" presName="composite" presStyleCnt="0"/>
      <dgm:spPr/>
    </dgm:pt>
    <dgm:pt modelId="{5FFA3289-96FF-4439-8BAC-A2673FF2844E}" type="pres">
      <dgm:prSet presAssocID="{4AD47399-BCE9-4FE3-8510-18EDB1302BC9}" presName="background" presStyleLbl="node0" presStyleIdx="2" presStyleCnt="4"/>
      <dgm:spPr/>
    </dgm:pt>
    <dgm:pt modelId="{6519C39F-BE62-4CBE-A1B3-C812E033DA5B}" type="pres">
      <dgm:prSet presAssocID="{4AD47399-BCE9-4FE3-8510-18EDB1302BC9}" presName="text" presStyleLbl="fgAcc0" presStyleIdx="2" presStyleCnt="4">
        <dgm:presLayoutVars>
          <dgm:chPref val="3"/>
        </dgm:presLayoutVars>
      </dgm:prSet>
      <dgm:spPr/>
      <dgm:t>
        <a:bodyPr/>
        <a:lstStyle/>
        <a:p>
          <a:endParaRPr lang="en-US"/>
        </a:p>
      </dgm:t>
    </dgm:pt>
    <dgm:pt modelId="{E104E647-0C4A-4555-9185-A15DAF4C02AB}" type="pres">
      <dgm:prSet presAssocID="{4AD47399-BCE9-4FE3-8510-18EDB1302BC9}" presName="hierChild2" presStyleCnt="0"/>
      <dgm:spPr/>
    </dgm:pt>
    <dgm:pt modelId="{66371B47-16C0-4A3D-A210-4B1A2DACBBD9}" type="pres">
      <dgm:prSet presAssocID="{C44C572E-D4B8-48B7-A995-55CE863A44AE}" presName="hierRoot1" presStyleCnt="0"/>
      <dgm:spPr/>
    </dgm:pt>
    <dgm:pt modelId="{42BC903C-6C0D-4E01-8E92-EB8B8FB2B78F}" type="pres">
      <dgm:prSet presAssocID="{C44C572E-D4B8-48B7-A995-55CE863A44AE}" presName="composite" presStyleCnt="0"/>
      <dgm:spPr/>
    </dgm:pt>
    <dgm:pt modelId="{EDB248D3-8139-4D1D-922D-DE531A545418}" type="pres">
      <dgm:prSet presAssocID="{C44C572E-D4B8-48B7-A995-55CE863A44AE}" presName="background" presStyleLbl="node0" presStyleIdx="3" presStyleCnt="4"/>
      <dgm:spPr/>
    </dgm:pt>
    <dgm:pt modelId="{A717E757-3E28-4B53-85C4-98EA95D020BC}" type="pres">
      <dgm:prSet presAssocID="{C44C572E-D4B8-48B7-A995-55CE863A44AE}" presName="text" presStyleLbl="fgAcc0" presStyleIdx="3" presStyleCnt="4">
        <dgm:presLayoutVars>
          <dgm:chPref val="3"/>
        </dgm:presLayoutVars>
      </dgm:prSet>
      <dgm:spPr/>
      <dgm:t>
        <a:bodyPr/>
        <a:lstStyle/>
        <a:p>
          <a:endParaRPr lang="en-US"/>
        </a:p>
      </dgm:t>
    </dgm:pt>
    <dgm:pt modelId="{06AB343A-2042-445F-A102-F33DEAF1426D}" type="pres">
      <dgm:prSet presAssocID="{C44C572E-D4B8-48B7-A995-55CE863A44AE}" presName="hierChild2" presStyleCnt="0"/>
      <dgm:spPr/>
    </dgm:pt>
  </dgm:ptLst>
  <dgm:cxnLst>
    <dgm:cxn modelId="{9AD87F93-3143-4213-9388-9FBA7B3E254B}" srcId="{D0C76274-F29D-4106-83FB-4F453B65C8D5}" destId="{4AD47399-BCE9-4FE3-8510-18EDB1302BC9}" srcOrd="2" destOrd="0" parTransId="{1A24A8B1-F864-4725-A504-2C29A6A680E0}" sibTransId="{9EA5CA15-B4E1-49B8-9ACC-73B406776BCB}"/>
    <dgm:cxn modelId="{663DE5FF-2575-4380-96FC-4E0ECC1A6EB1}" type="presOf" srcId="{D0C76274-F29D-4106-83FB-4F453B65C8D5}" destId="{6A7ABB65-7F1D-4AD3-9B0B-F5059FF02C6D}" srcOrd="0" destOrd="0" presId="urn:microsoft.com/office/officeart/2005/8/layout/hierarchy1"/>
    <dgm:cxn modelId="{B8375973-8A37-4A99-9CC3-F98F1A76CA65}" type="presOf" srcId="{C44C572E-D4B8-48B7-A995-55CE863A44AE}" destId="{A717E757-3E28-4B53-85C4-98EA95D020BC}" srcOrd="0" destOrd="0" presId="urn:microsoft.com/office/officeart/2005/8/layout/hierarchy1"/>
    <dgm:cxn modelId="{95D21DF9-E2CE-43FA-BAD4-86E1EDA2B429}" srcId="{D0C76274-F29D-4106-83FB-4F453B65C8D5}" destId="{819D3D82-B85B-40BA-A132-2F424E9E1558}" srcOrd="1" destOrd="0" parTransId="{4AEC2DD0-BB2A-4C88-84D8-C62A11FDEE9E}" sibTransId="{0F4C6809-EDDB-4DBA-8EF2-D3E482E0328E}"/>
    <dgm:cxn modelId="{D2781A61-50D2-4B92-BAA9-56E4EDE826CC}" type="presOf" srcId="{819D3D82-B85B-40BA-A132-2F424E9E1558}" destId="{897EAA40-C190-4588-8DA2-5D73186B65C8}" srcOrd="0" destOrd="0" presId="urn:microsoft.com/office/officeart/2005/8/layout/hierarchy1"/>
    <dgm:cxn modelId="{BF9E017D-F39E-4BCF-9D1E-63CF3C6CFF76}" type="presOf" srcId="{4AD47399-BCE9-4FE3-8510-18EDB1302BC9}" destId="{6519C39F-BE62-4CBE-A1B3-C812E033DA5B}" srcOrd="0" destOrd="0" presId="urn:microsoft.com/office/officeart/2005/8/layout/hierarchy1"/>
    <dgm:cxn modelId="{A12D9CD5-68A7-46EA-9B45-EF088BB24145}" type="presOf" srcId="{0F310A01-1D55-4FA6-B82B-0798DC83A1D7}" destId="{9F058460-2A89-437D-8D02-E0C369A8CA6E}" srcOrd="0" destOrd="0" presId="urn:microsoft.com/office/officeart/2005/8/layout/hierarchy1"/>
    <dgm:cxn modelId="{137E2880-3A41-4ABE-942E-28CB55D01972}" srcId="{D0C76274-F29D-4106-83FB-4F453B65C8D5}" destId="{0F310A01-1D55-4FA6-B82B-0798DC83A1D7}" srcOrd="0" destOrd="0" parTransId="{B679811B-0B3B-45F2-BF2E-6F4EC4DE053E}" sibTransId="{DAF69F21-93A8-494C-85A1-5D4A72303C8D}"/>
    <dgm:cxn modelId="{C67E8DF7-7B85-4708-BB94-E57AE546E336}" srcId="{D0C76274-F29D-4106-83FB-4F453B65C8D5}" destId="{C44C572E-D4B8-48B7-A995-55CE863A44AE}" srcOrd="3" destOrd="0" parTransId="{DCE52704-7D57-4973-80CD-960E4B2F637C}" sibTransId="{C51E9886-73D9-48A6-9121-9671E46C7E56}"/>
    <dgm:cxn modelId="{DE8E2DFA-7B21-4446-BD92-C50CE3069F01}" type="presParOf" srcId="{6A7ABB65-7F1D-4AD3-9B0B-F5059FF02C6D}" destId="{B1626CCB-CC2F-4D1E-A220-5CECD8F4A094}" srcOrd="0" destOrd="0" presId="urn:microsoft.com/office/officeart/2005/8/layout/hierarchy1"/>
    <dgm:cxn modelId="{50491036-2842-41ED-9704-BB1F9B793690}" type="presParOf" srcId="{B1626CCB-CC2F-4D1E-A220-5CECD8F4A094}" destId="{CFC67F21-352D-4D58-B0FA-71EF0A4B35D4}" srcOrd="0" destOrd="0" presId="urn:microsoft.com/office/officeart/2005/8/layout/hierarchy1"/>
    <dgm:cxn modelId="{997EEB18-56B2-4BF7-B9C6-2C4E7116B5CF}" type="presParOf" srcId="{CFC67F21-352D-4D58-B0FA-71EF0A4B35D4}" destId="{B76B6CEC-73BB-428B-B2B0-E0723BD110CF}" srcOrd="0" destOrd="0" presId="urn:microsoft.com/office/officeart/2005/8/layout/hierarchy1"/>
    <dgm:cxn modelId="{B7E0DA04-6CB6-48E4-ABCB-B14FDA9E095A}" type="presParOf" srcId="{CFC67F21-352D-4D58-B0FA-71EF0A4B35D4}" destId="{9F058460-2A89-437D-8D02-E0C369A8CA6E}" srcOrd="1" destOrd="0" presId="urn:microsoft.com/office/officeart/2005/8/layout/hierarchy1"/>
    <dgm:cxn modelId="{2EE3F02E-BFDF-417B-B61B-B1A63495FF4B}" type="presParOf" srcId="{B1626CCB-CC2F-4D1E-A220-5CECD8F4A094}" destId="{1BE23596-AC73-40BB-9295-A52E768EC2C8}" srcOrd="1" destOrd="0" presId="urn:microsoft.com/office/officeart/2005/8/layout/hierarchy1"/>
    <dgm:cxn modelId="{A460E6F4-A716-40B2-A86D-F82DE7BD6BDB}" type="presParOf" srcId="{6A7ABB65-7F1D-4AD3-9B0B-F5059FF02C6D}" destId="{0D30CAA0-E7BF-4A8A-B7A3-BD6D8C7BCED3}" srcOrd="1" destOrd="0" presId="urn:microsoft.com/office/officeart/2005/8/layout/hierarchy1"/>
    <dgm:cxn modelId="{7684553B-2ED4-4D2B-B1A4-57CA31CF698A}" type="presParOf" srcId="{0D30CAA0-E7BF-4A8A-B7A3-BD6D8C7BCED3}" destId="{D92669C3-CBE3-4D0C-A330-703D4B952F97}" srcOrd="0" destOrd="0" presId="urn:microsoft.com/office/officeart/2005/8/layout/hierarchy1"/>
    <dgm:cxn modelId="{38BD5A9A-97E2-4055-AEA6-8EEBFB04F2BE}" type="presParOf" srcId="{D92669C3-CBE3-4D0C-A330-703D4B952F97}" destId="{8ECB93CA-77EB-48B0-A582-D592BD2C27DA}" srcOrd="0" destOrd="0" presId="urn:microsoft.com/office/officeart/2005/8/layout/hierarchy1"/>
    <dgm:cxn modelId="{C36C5511-3BC0-410A-B0E8-B84C612A4260}" type="presParOf" srcId="{D92669C3-CBE3-4D0C-A330-703D4B952F97}" destId="{897EAA40-C190-4588-8DA2-5D73186B65C8}" srcOrd="1" destOrd="0" presId="urn:microsoft.com/office/officeart/2005/8/layout/hierarchy1"/>
    <dgm:cxn modelId="{1DB4E48C-8F75-4515-8D52-D56152F3CA59}" type="presParOf" srcId="{0D30CAA0-E7BF-4A8A-B7A3-BD6D8C7BCED3}" destId="{EDDB5743-480E-4920-8994-1CF1363CD614}" srcOrd="1" destOrd="0" presId="urn:microsoft.com/office/officeart/2005/8/layout/hierarchy1"/>
    <dgm:cxn modelId="{8E95A0B2-9069-4F96-BB8E-4EA1F015A253}" type="presParOf" srcId="{6A7ABB65-7F1D-4AD3-9B0B-F5059FF02C6D}" destId="{798D4D28-F4A6-4B46-BCC4-8C239F71083B}" srcOrd="2" destOrd="0" presId="urn:microsoft.com/office/officeart/2005/8/layout/hierarchy1"/>
    <dgm:cxn modelId="{002F40C4-4257-44FD-96AB-2C0EAB71A945}" type="presParOf" srcId="{798D4D28-F4A6-4B46-BCC4-8C239F71083B}" destId="{08CBF4B6-E580-47B2-B3C7-24AC376BA158}" srcOrd="0" destOrd="0" presId="urn:microsoft.com/office/officeart/2005/8/layout/hierarchy1"/>
    <dgm:cxn modelId="{6265213A-3799-4F2A-AE60-40B0A31C6771}" type="presParOf" srcId="{08CBF4B6-E580-47B2-B3C7-24AC376BA158}" destId="{5FFA3289-96FF-4439-8BAC-A2673FF2844E}" srcOrd="0" destOrd="0" presId="urn:microsoft.com/office/officeart/2005/8/layout/hierarchy1"/>
    <dgm:cxn modelId="{8ADE4C32-FABE-4F8D-84EE-5FF6A7713189}" type="presParOf" srcId="{08CBF4B6-E580-47B2-B3C7-24AC376BA158}" destId="{6519C39F-BE62-4CBE-A1B3-C812E033DA5B}" srcOrd="1" destOrd="0" presId="urn:microsoft.com/office/officeart/2005/8/layout/hierarchy1"/>
    <dgm:cxn modelId="{8F0150B6-C4CB-44B6-9C7D-C2A6C8FBB9E6}" type="presParOf" srcId="{798D4D28-F4A6-4B46-BCC4-8C239F71083B}" destId="{E104E647-0C4A-4555-9185-A15DAF4C02AB}" srcOrd="1" destOrd="0" presId="urn:microsoft.com/office/officeart/2005/8/layout/hierarchy1"/>
    <dgm:cxn modelId="{A54A79B9-EECC-4FDF-BCF5-098BE0E18DDF}" type="presParOf" srcId="{6A7ABB65-7F1D-4AD3-9B0B-F5059FF02C6D}" destId="{66371B47-16C0-4A3D-A210-4B1A2DACBBD9}" srcOrd="3" destOrd="0" presId="urn:microsoft.com/office/officeart/2005/8/layout/hierarchy1"/>
    <dgm:cxn modelId="{FC20420D-CFC9-4463-9E48-4C3046D87ABD}" type="presParOf" srcId="{66371B47-16C0-4A3D-A210-4B1A2DACBBD9}" destId="{42BC903C-6C0D-4E01-8E92-EB8B8FB2B78F}" srcOrd="0" destOrd="0" presId="urn:microsoft.com/office/officeart/2005/8/layout/hierarchy1"/>
    <dgm:cxn modelId="{BA1A31A1-C1D1-4CFD-9FCD-150F93D0B2E4}" type="presParOf" srcId="{42BC903C-6C0D-4E01-8E92-EB8B8FB2B78F}" destId="{EDB248D3-8139-4D1D-922D-DE531A545418}" srcOrd="0" destOrd="0" presId="urn:microsoft.com/office/officeart/2005/8/layout/hierarchy1"/>
    <dgm:cxn modelId="{4A91112A-BF0F-4D8F-8FE5-0B3B73F57EBC}" type="presParOf" srcId="{42BC903C-6C0D-4E01-8E92-EB8B8FB2B78F}" destId="{A717E757-3E28-4B53-85C4-98EA95D020BC}" srcOrd="1" destOrd="0" presId="urn:microsoft.com/office/officeart/2005/8/layout/hierarchy1"/>
    <dgm:cxn modelId="{81A4B3A3-0FBC-42D4-9B27-BC6EB366064B}" type="presParOf" srcId="{66371B47-16C0-4A3D-A210-4B1A2DACBBD9}" destId="{06AB343A-2042-445F-A102-F33DEAF1426D}" srcOrd="1" destOrd="0" presId="urn:microsoft.com/office/officeart/2005/8/layout/hierarchy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F7DBA9-E99B-487C-B874-6663F19C08E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81741D9-72D1-4190-ADFF-3B8D897D9263}">
      <dgm:prSet/>
      <dgm:spPr/>
      <dgm:t>
        <a:bodyPr/>
        <a:lstStyle/>
        <a:p>
          <a:r>
            <a:rPr lang="en-US"/>
            <a:t>Actor</a:t>
          </a:r>
        </a:p>
      </dgm:t>
    </dgm:pt>
    <dgm:pt modelId="{FA67675A-5E6A-40FC-B581-3FA3A22E132D}" type="parTrans" cxnId="{8546D16A-1C31-4038-9E1A-F0BA8489AB61}">
      <dgm:prSet/>
      <dgm:spPr/>
      <dgm:t>
        <a:bodyPr/>
        <a:lstStyle/>
        <a:p>
          <a:endParaRPr lang="en-US"/>
        </a:p>
      </dgm:t>
    </dgm:pt>
    <dgm:pt modelId="{E4876C35-B870-4972-8F98-FCC08E2DF1FF}" type="sibTrans" cxnId="{8546D16A-1C31-4038-9E1A-F0BA8489AB61}">
      <dgm:prSet/>
      <dgm:spPr/>
      <dgm:t>
        <a:bodyPr/>
        <a:lstStyle/>
        <a:p>
          <a:endParaRPr lang="en-US"/>
        </a:p>
      </dgm:t>
    </dgm:pt>
    <dgm:pt modelId="{B2870491-F849-4399-97F4-C50DF2009DB2}">
      <dgm:prSet/>
      <dgm:spPr/>
      <dgm:t>
        <a:bodyPr/>
        <a:lstStyle/>
        <a:p>
          <a:r>
            <a:rPr lang="en-US"/>
            <a:t>Objects</a:t>
          </a:r>
        </a:p>
      </dgm:t>
    </dgm:pt>
    <dgm:pt modelId="{0C681D3B-543B-4348-B635-EC4E1B245795}" type="parTrans" cxnId="{C6B27B25-6D54-450E-B827-F5FCFB97FCF3}">
      <dgm:prSet/>
      <dgm:spPr/>
      <dgm:t>
        <a:bodyPr/>
        <a:lstStyle/>
        <a:p>
          <a:endParaRPr lang="en-US"/>
        </a:p>
      </dgm:t>
    </dgm:pt>
    <dgm:pt modelId="{C540C295-EBA4-455A-8ECD-1C32740E1B73}" type="sibTrans" cxnId="{C6B27B25-6D54-450E-B827-F5FCFB97FCF3}">
      <dgm:prSet/>
      <dgm:spPr/>
      <dgm:t>
        <a:bodyPr/>
        <a:lstStyle/>
        <a:p>
          <a:endParaRPr lang="en-US"/>
        </a:p>
      </dgm:t>
    </dgm:pt>
    <dgm:pt modelId="{2DEAF28B-7343-40FF-BB31-BF25E1E529DD}">
      <dgm:prSet/>
      <dgm:spPr/>
      <dgm:t>
        <a:bodyPr/>
        <a:lstStyle/>
        <a:p>
          <a:r>
            <a:rPr lang="en-US"/>
            <a:t>Lifelines</a:t>
          </a:r>
        </a:p>
      </dgm:t>
    </dgm:pt>
    <dgm:pt modelId="{0C3C6974-04E9-48E9-B572-796E32E6B414}" type="parTrans" cxnId="{355FC131-9256-48AD-9DDE-9D1CC9A85F51}">
      <dgm:prSet/>
      <dgm:spPr/>
      <dgm:t>
        <a:bodyPr/>
        <a:lstStyle/>
        <a:p>
          <a:endParaRPr lang="en-US"/>
        </a:p>
      </dgm:t>
    </dgm:pt>
    <dgm:pt modelId="{344CFD2F-700F-4A82-B8C2-9945A266FE4D}" type="sibTrans" cxnId="{355FC131-9256-48AD-9DDE-9D1CC9A85F51}">
      <dgm:prSet/>
      <dgm:spPr/>
      <dgm:t>
        <a:bodyPr/>
        <a:lstStyle/>
        <a:p>
          <a:endParaRPr lang="en-US"/>
        </a:p>
      </dgm:t>
    </dgm:pt>
    <dgm:pt modelId="{F94AC75C-38DA-49A0-9652-F88352006D48}">
      <dgm:prSet/>
      <dgm:spPr/>
      <dgm:t>
        <a:bodyPr/>
        <a:lstStyle/>
        <a:p>
          <a:r>
            <a:rPr lang="en-US"/>
            <a:t>Messages</a:t>
          </a:r>
        </a:p>
      </dgm:t>
    </dgm:pt>
    <dgm:pt modelId="{FDBA2526-D224-4563-A319-ADFBC3DAEB10}" type="parTrans" cxnId="{75CEB141-969C-45B2-978E-F8C2015F4F7E}">
      <dgm:prSet/>
      <dgm:spPr/>
      <dgm:t>
        <a:bodyPr/>
        <a:lstStyle/>
        <a:p>
          <a:endParaRPr lang="en-US"/>
        </a:p>
      </dgm:t>
    </dgm:pt>
    <dgm:pt modelId="{5119F2EC-0A3B-49A6-AA11-8F07802593FD}" type="sibTrans" cxnId="{75CEB141-969C-45B2-978E-F8C2015F4F7E}">
      <dgm:prSet/>
      <dgm:spPr/>
      <dgm:t>
        <a:bodyPr/>
        <a:lstStyle/>
        <a:p>
          <a:endParaRPr lang="en-US"/>
        </a:p>
      </dgm:t>
    </dgm:pt>
    <dgm:pt modelId="{8E62479A-4F6A-42CE-AC5B-80FEB8A84184}">
      <dgm:prSet/>
      <dgm:spPr/>
      <dgm:t>
        <a:bodyPr/>
        <a:lstStyle/>
        <a:p>
          <a:r>
            <a:rPr lang="en-US"/>
            <a:t>Condition Mark</a:t>
          </a:r>
        </a:p>
      </dgm:t>
    </dgm:pt>
    <dgm:pt modelId="{50DFC0E6-AA27-4D9A-A779-CE5C4ABFAF3B}" type="parTrans" cxnId="{F2D47915-12EF-4BA6-BFB2-D16B80AD1CA7}">
      <dgm:prSet/>
      <dgm:spPr/>
      <dgm:t>
        <a:bodyPr/>
        <a:lstStyle/>
        <a:p>
          <a:endParaRPr lang="en-US"/>
        </a:p>
      </dgm:t>
    </dgm:pt>
    <dgm:pt modelId="{F421AFCD-91D5-48FA-BB27-F632DF83E441}" type="sibTrans" cxnId="{F2D47915-12EF-4BA6-BFB2-D16B80AD1CA7}">
      <dgm:prSet/>
      <dgm:spPr/>
      <dgm:t>
        <a:bodyPr/>
        <a:lstStyle/>
        <a:p>
          <a:endParaRPr lang="en-US"/>
        </a:p>
      </dgm:t>
    </dgm:pt>
    <dgm:pt modelId="{30A9A50F-80A1-4CD1-8CE1-8A9941090A39}">
      <dgm:prSet/>
      <dgm:spPr/>
      <dgm:t>
        <a:bodyPr/>
        <a:lstStyle/>
        <a:p>
          <a:r>
            <a:rPr lang="en-US" dirty="0"/>
            <a:t>Activation Bar</a:t>
          </a:r>
        </a:p>
      </dgm:t>
    </dgm:pt>
    <dgm:pt modelId="{7331024B-3DF7-410C-A1A5-DAC017324152}" type="parTrans" cxnId="{D63DB737-6CF6-44BF-93D6-F24B406DF3F7}">
      <dgm:prSet/>
      <dgm:spPr/>
      <dgm:t>
        <a:bodyPr/>
        <a:lstStyle/>
        <a:p>
          <a:endParaRPr lang="en-US"/>
        </a:p>
      </dgm:t>
    </dgm:pt>
    <dgm:pt modelId="{F40C2F69-77AC-4D9B-A29E-AAF65A3971A9}" type="sibTrans" cxnId="{D63DB737-6CF6-44BF-93D6-F24B406DF3F7}">
      <dgm:prSet/>
      <dgm:spPr/>
      <dgm:t>
        <a:bodyPr/>
        <a:lstStyle/>
        <a:p>
          <a:endParaRPr lang="en-US"/>
        </a:p>
      </dgm:t>
    </dgm:pt>
    <dgm:pt modelId="{0ED39BCF-8E20-4780-98B2-9C3A53DE402E}" type="pres">
      <dgm:prSet presAssocID="{05F7DBA9-E99B-487C-B874-6663F19C08E4}" presName="linear" presStyleCnt="0">
        <dgm:presLayoutVars>
          <dgm:animLvl val="lvl"/>
          <dgm:resizeHandles val="exact"/>
        </dgm:presLayoutVars>
      </dgm:prSet>
      <dgm:spPr/>
      <dgm:t>
        <a:bodyPr/>
        <a:lstStyle/>
        <a:p>
          <a:endParaRPr lang="en-US"/>
        </a:p>
      </dgm:t>
    </dgm:pt>
    <dgm:pt modelId="{4FACD26B-6E3F-48A3-B54A-012611F3475B}" type="pres">
      <dgm:prSet presAssocID="{C81741D9-72D1-4190-ADFF-3B8D897D9263}" presName="parentText" presStyleLbl="node1" presStyleIdx="0" presStyleCnt="6" custAng="0">
        <dgm:presLayoutVars>
          <dgm:chMax val="0"/>
          <dgm:bulletEnabled val="1"/>
        </dgm:presLayoutVars>
      </dgm:prSet>
      <dgm:spPr/>
      <dgm:t>
        <a:bodyPr/>
        <a:lstStyle/>
        <a:p>
          <a:endParaRPr lang="en-US"/>
        </a:p>
      </dgm:t>
    </dgm:pt>
    <dgm:pt modelId="{E8357B42-7320-4BF8-A214-EF35927B763F}" type="pres">
      <dgm:prSet presAssocID="{E4876C35-B870-4972-8F98-FCC08E2DF1FF}" presName="spacer" presStyleCnt="0"/>
      <dgm:spPr/>
    </dgm:pt>
    <dgm:pt modelId="{C73920FE-04E5-4F81-9978-3CB9CF6DF6CD}" type="pres">
      <dgm:prSet presAssocID="{B2870491-F849-4399-97F4-C50DF2009DB2}" presName="parentText" presStyleLbl="node1" presStyleIdx="1" presStyleCnt="6" custAng="0">
        <dgm:presLayoutVars>
          <dgm:chMax val="0"/>
          <dgm:bulletEnabled val="1"/>
        </dgm:presLayoutVars>
      </dgm:prSet>
      <dgm:spPr/>
      <dgm:t>
        <a:bodyPr/>
        <a:lstStyle/>
        <a:p>
          <a:endParaRPr lang="en-US"/>
        </a:p>
      </dgm:t>
    </dgm:pt>
    <dgm:pt modelId="{7D198ED4-F133-4824-A84B-7F68568CFF7E}" type="pres">
      <dgm:prSet presAssocID="{C540C295-EBA4-455A-8ECD-1C32740E1B73}" presName="spacer" presStyleCnt="0"/>
      <dgm:spPr/>
    </dgm:pt>
    <dgm:pt modelId="{E65EAC0F-8A29-4BDA-9805-04EE1DAC0B95}" type="pres">
      <dgm:prSet presAssocID="{2DEAF28B-7343-40FF-BB31-BF25E1E529DD}" presName="parentText" presStyleLbl="node1" presStyleIdx="2" presStyleCnt="6">
        <dgm:presLayoutVars>
          <dgm:chMax val="0"/>
          <dgm:bulletEnabled val="1"/>
        </dgm:presLayoutVars>
      </dgm:prSet>
      <dgm:spPr/>
      <dgm:t>
        <a:bodyPr/>
        <a:lstStyle/>
        <a:p>
          <a:endParaRPr lang="en-US"/>
        </a:p>
      </dgm:t>
    </dgm:pt>
    <dgm:pt modelId="{B93F53F1-8CAB-4C56-915A-841D2F3A8AD1}" type="pres">
      <dgm:prSet presAssocID="{344CFD2F-700F-4A82-B8C2-9945A266FE4D}" presName="spacer" presStyleCnt="0"/>
      <dgm:spPr/>
    </dgm:pt>
    <dgm:pt modelId="{B65F5EAB-2A23-4CCA-A191-F550DAF91CB3}" type="pres">
      <dgm:prSet presAssocID="{F94AC75C-38DA-49A0-9652-F88352006D48}" presName="parentText" presStyleLbl="node1" presStyleIdx="3" presStyleCnt="6">
        <dgm:presLayoutVars>
          <dgm:chMax val="0"/>
          <dgm:bulletEnabled val="1"/>
        </dgm:presLayoutVars>
      </dgm:prSet>
      <dgm:spPr/>
      <dgm:t>
        <a:bodyPr/>
        <a:lstStyle/>
        <a:p>
          <a:endParaRPr lang="en-US"/>
        </a:p>
      </dgm:t>
    </dgm:pt>
    <dgm:pt modelId="{61E7F3B9-60C5-4FFE-A517-14116E310650}" type="pres">
      <dgm:prSet presAssocID="{5119F2EC-0A3B-49A6-AA11-8F07802593FD}" presName="spacer" presStyleCnt="0"/>
      <dgm:spPr/>
    </dgm:pt>
    <dgm:pt modelId="{BF14D072-AD46-4718-A70F-D8791CE47913}" type="pres">
      <dgm:prSet presAssocID="{8E62479A-4F6A-42CE-AC5B-80FEB8A84184}" presName="parentText" presStyleLbl="node1" presStyleIdx="4" presStyleCnt="6">
        <dgm:presLayoutVars>
          <dgm:chMax val="0"/>
          <dgm:bulletEnabled val="1"/>
        </dgm:presLayoutVars>
      </dgm:prSet>
      <dgm:spPr/>
      <dgm:t>
        <a:bodyPr/>
        <a:lstStyle/>
        <a:p>
          <a:endParaRPr lang="en-US"/>
        </a:p>
      </dgm:t>
    </dgm:pt>
    <dgm:pt modelId="{44B928FF-5FD6-4318-986F-1D6CA5B3D32B}" type="pres">
      <dgm:prSet presAssocID="{F421AFCD-91D5-48FA-BB27-F632DF83E441}" presName="spacer" presStyleCnt="0"/>
      <dgm:spPr/>
    </dgm:pt>
    <dgm:pt modelId="{E6974090-BA9D-40DE-B32B-9E3ABAEF0D86}" type="pres">
      <dgm:prSet presAssocID="{30A9A50F-80A1-4CD1-8CE1-8A9941090A39}" presName="parentText" presStyleLbl="node1" presStyleIdx="5" presStyleCnt="6">
        <dgm:presLayoutVars>
          <dgm:chMax val="0"/>
          <dgm:bulletEnabled val="1"/>
        </dgm:presLayoutVars>
      </dgm:prSet>
      <dgm:spPr/>
      <dgm:t>
        <a:bodyPr/>
        <a:lstStyle/>
        <a:p>
          <a:endParaRPr lang="en-US"/>
        </a:p>
      </dgm:t>
    </dgm:pt>
  </dgm:ptLst>
  <dgm:cxnLst>
    <dgm:cxn modelId="{C89242D8-078C-4BED-BFC5-53489A40DC2A}" type="presOf" srcId="{F94AC75C-38DA-49A0-9652-F88352006D48}" destId="{B65F5EAB-2A23-4CCA-A191-F550DAF91CB3}" srcOrd="0" destOrd="0" presId="urn:microsoft.com/office/officeart/2005/8/layout/vList2"/>
    <dgm:cxn modelId="{1515836E-5BAB-4333-A762-F131DD480901}" type="presOf" srcId="{8E62479A-4F6A-42CE-AC5B-80FEB8A84184}" destId="{BF14D072-AD46-4718-A70F-D8791CE47913}" srcOrd="0" destOrd="0" presId="urn:microsoft.com/office/officeart/2005/8/layout/vList2"/>
    <dgm:cxn modelId="{8546D16A-1C31-4038-9E1A-F0BA8489AB61}" srcId="{05F7DBA9-E99B-487C-B874-6663F19C08E4}" destId="{C81741D9-72D1-4190-ADFF-3B8D897D9263}" srcOrd="0" destOrd="0" parTransId="{FA67675A-5E6A-40FC-B581-3FA3A22E132D}" sibTransId="{E4876C35-B870-4972-8F98-FCC08E2DF1FF}"/>
    <dgm:cxn modelId="{F2D47915-12EF-4BA6-BFB2-D16B80AD1CA7}" srcId="{05F7DBA9-E99B-487C-B874-6663F19C08E4}" destId="{8E62479A-4F6A-42CE-AC5B-80FEB8A84184}" srcOrd="4" destOrd="0" parTransId="{50DFC0E6-AA27-4D9A-A779-CE5C4ABFAF3B}" sibTransId="{F421AFCD-91D5-48FA-BB27-F632DF83E441}"/>
    <dgm:cxn modelId="{2ECE2AE3-10B5-4FF9-8CF9-C933CDB68217}" type="presOf" srcId="{05F7DBA9-E99B-487C-B874-6663F19C08E4}" destId="{0ED39BCF-8E20-4780-98B2-9C3A53DE402E}" srcOrd="0" destOrd="0" presId="urn:microsoft.com/office/officeart/2005/8/layout/vList2"/>
    <dgm:cxn modelId="{355FC131-9256-48AD-9DDE-9D1CC9A85F51}" srcId="{05F7DBA9-E99B-487C-B874-6663F19C08E4}" destId="{2DEAF28B-7343-40FF-BB31-BF25E1E529DD}" srcOrd="2" destOrd="0" parTransId="{0C3C6974-04E9-48E9-B572-796E32E6B414}" sibTransId="{344CFD2F-700F-4A82-B8C2-9945A266FE4D}"/>
    <dgm:cxn modelId="{C6B27B25-6D54-450E-B827-F5FCFB97FCF3}" srcId="{05F7DBA9-E99B-487C-B874-6663F19C08E4}" destId="{B2870491-F849-4399-97F4-C50DF2009DB2}" srcOrd="1" destOrd="0" parTransId="{0C681D3B-543B-4348-B635-EC4E1B245795}" sibTransId="{C540C295-EBA4-455A-8ECD-1C32740E1B73}"/>
    <dgm:cxn modelId="{C01E89C7-F085-46BB-AFB4-DE4E5E7895B4}" type="presOf" srcId="{C81741D9-72D1-4190-ADFF-3B8D897D9263}" destId="{4FACD26B-6E3F-48A3-B54A-012611F3475B}" srcOrd="0" destOrd="0" presId="urn:microsoft.com/office/officeart/2005/8/layout/vList2"/>
    <dgm:cxn modelId="{A4C2CC7F-2A48-40D5-86CB-1023904002BC}" type="presOf" srcId="{B2870491-F849-4399-97F4-C50DF2009DB2}" destId="{C73920FE-04E5-4F81-9978-3CB9CF6DF6CD}" srcOrd="0" destOrd="0" presId="urn:microsoft.com/office/officeart/2005/8/layout/vList2"/>
    <dgm:cxn modelId="{B21B6E77-7D61-404F-AA79-B76C9B6F6D56}" type="presOf" srcId="{2DEAF28B-7343-40FF-BB31-BF25E1E529DD}" destId="{E65EAC0F-8A29-4BDA-9805-04EE1DAC0B95}" srcOrd="0" destOrd="0" presId="urn:microsoft.com/office/officeart/2005/8/layout/vList2"/>
    <dgm:cxn modelId="{D63DB737-6CF6-44BF-93D6-F24B406DF3F7}" srcId="{05F7DBA9-E99B-487C-B874-6663F19C08E4}" destId="{30A9A50F-80A1-4CD1-8CE1-8A9941090A39}" srcOrd="5" destOrd="0" parTransId="{7331024B-3DF7-410C-A1A5-DAC017324152}" sibTransId="{F40C2F69-77AC-4D9B-A29E-AAF65A3971A9}"/>
    <dgm:cxn modelId="{75CEB141-969C-45B2-978E-F8C2015F4F7E}" srcId="{05F7DBA9-E99B-487C-B874-6663F19C08E4}" destId="{F94AC75C-38DA-49A0-9652-F88352006D48}" srcOrd="3" destOrd="0" parTransId="{FDBA2526-D224-4563-A319-ADFBC3DAEB10}" sibTransId="{5119F2EC-0A3B-49A6-AA11-8F07802593FD}"/>
    <dgm:cxn modelId="{32442144-EB8C-4A34-A12C-2A779C84E18B}" type="presOf" srcId="{30A9A50F-80A1-4CD1-8CE1-8A9941090A39}" destId="{E6974090-BA9D-40DE-B32B-9E3ABAEF0D86}" srcOrd="0" destOrd="0" presId="urn:microsoft.com/office/officeart/2005/8/layout/vList2"/>
    <dgm:cxn modelId="{5E40C353-BCE2-4607-97AE-1C243F378D34}" type="presParOf" srcId="{0ED39BCF-8E20-4780-98B2-9C3A53DE402E}" destId="{4FACD26B-6E3F-48A3-B54A-012611F3475B}" srcOrd="0" destOrd="0" presId="urn:microsoft.com/office/officeart/2005/8/layout/vList2"/>
    <dgm:cxn modelId="{D775D78D-72AD-4D4F-9613-0F637E08D29C}" type="presParOf" srcId="{0ED39BCF-8E20-4780-98B2-9C3A53DE402E}" destId="{E8357B42-7320-4BF8-A214-EF35927B763F}" srcOrd="1" destOrd="0" presId="urn:microsoft.com/office/officeart/2005/8/layout/vList2"/>
    <dgm:cxn modelId="{2A9EAA35-662F-4537-9AC5-B4674FA485B9}" type="presParOf" srcId="{0ED39BCF-8E20-4780-98B2-9C3A53DE402E}" destId="{C73920FE-04E5-4F81-9978-3CB9CF6DF6CD}" srcOrd="2" destOrd="0" presId="urn:microsoft.com/office/officeart/2005/8/layout/vList2"/>
    <dgm:cxn modelId="{19A622E9-8060-4492-8210-54B318E8F910}" type="presParOf" srcId="{0ED39BCF-8E20-4780-98B2-9C3A53DE402E}" destId="{7D198ED4-F133-4824-A84B-7F68568CFF7E}" srcOrd="3" destOrd="0" presId="urn:microsoft.com/office/officeart/2005/8/layout/vList2"/>
    <dgm:cxn modelId="{B89383FB-3451-4139-92B6-A5490E6D7EDC}" type="presParOf" srcId="{0ED39BCF-8E20-4780-98B2-9C3A53DE402E}" destId="{E65EAC0F-8A29-4BDA-9805-04EE1DAC0B95}" srcOrd="4" destOrd="0" presId="urn:microsoft.com/office/officeart/2005/8/layout/vList2"/>
    <dgm:cxn modelId="{52F80B32-B144-4117-8B05-763008EC96C4}" type="presParOf" srcId="{0ED39BCF-8E20-4780-98B2-9C3A53DE402E}" destId="{B93F53F1-8CAB-4C56-915A-841D2F3A8AD1}" srcOrd="5" destOrd="0" presId="urn:microsoft.com/office/officeart/2005/8/layout/vList2"/>
    <dgm:cxn modelId="{CDCDC67F-8FCD-41F6-B6CC-8800D2BBE171}" type="presParOf" srcId="{0ED39BCF-8E20-4780-98B2-9C3A53DE402E}" destId="{B65F5EAB-2A23-4CCA-A191-F550DAF91CB3}" srcOrd="6" destOrd="0" presId="urn:microsoft.com/office/officeart/2005/8/layout/vList2"/>
    <dgm:cxn modelId="{BDA34EDB-F47C-4E0E-8F76-5ECD74B545F1}" type="presParOf" srcId="{0ED39BCF-8E20-4780-98B2-9C3A53DE402E}" destId="{61E7F3B9-60C5-4FFE-A517-14116E310650}" srcOrd="7" destOrd="0" presId="urn:microsoft.com/office/officeart/2005/8/layout/vList2"/>
    <dgm:cxn modelId="{A6610BB5-CD87-4FC6-8044-CC25973258CD}" type="presParOf" srcId="{0ED39BCF-8E20-4780-98B2-9C3A53DE402E}" destId="{BF14D072-AD46-4718-A70F-D8791CE47913}" srcOrd="8" destOrd="0" presId="urn:microsoft.com/office/officeart/2005/8/layout/vList2"/>
    <dgm:cxn modelId="{76551CAC-A7E7-45F2-AEF0-82EA3BDD2C8D}" type="presParOf" srcId="{0ED39BCF-8E20-4780-98B2-9C3A53DE402E}" destId="{44B928FF-5FD6-4318-986F-1D6CA5B3D32B}" srcOrd="9" destOrd="0" presId="urn:microsoft.com/office/officeart/2005/8/layout/vList2"/>
    <dgm:cxn modelId="{86C035A7-139E-4382-8B75-30452C426923}" type="presParOf" srcId="{0ED39BCF-8E20-4780-98B2-9C3A53DE402E}" destId="{E6974090-BA9D-40DE-B32B-9E3ABAEF0D8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68196-B4FE-4059-A975-CC402FAC0E91}">
      <dsp:nvSpPr>
        <dsp:cNvPr id="0" name=""/>
        <dsp:cNvSpPr/>
      </dsp:nvSpPr>
      <dsp:spPr>
        <a:xfrm>
          <a:off x="779907" y="454273"/>
          <a:ext cx="658125" cy="6581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8E1426-3033-4246-A60B-8BD2B0C8AD86}">
      <dsp:nvSpPr>
        <dsp:cNvPr id="0" name=""/>
        <dsp:cNvSpPr/>
      </dsp:nvSpPr>
      <dsp:spPr>
        <a:xfrm>
          <a:off x="417637" y="1304983"/>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Analysis</a:t>
          </a:r>
          <a:r>
            <a:rPr lang="en-US" sz="1200" kern="1200" dirty="0"/>
            <a:t> : This phase involves the preparation of precise and correct modeling of the real-world problems. </a:t>
          </a:r>
        </a:p>
      </dsp:txBody>
      <dsp:txXfrm>
        <a:off x="417637" y="1304983"/>
        <a:ext cx="1462500" cy="912919"/>
      </dsp:txXfrm>
    </dsp:sp>
    <dsp:sp modelId="{A69E8DD6-B685-4681-BC10-0F20133AC60C}">
      <dsp:nvSpPr>
        <dsp:cNvPr id="0" name=""/>
        <dsp:cNvSpPr/>
      </dsp:nvSpPr>
      <dsp:spPr>
        <a:xfrm>
          <a:off x="2583308" y="454273"/>
          <a:ext cx="658125" cy="65812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03632-78B4-4B61-B7C9-CE922BED6E46}">
      <dsp:nvSpPr>
        <dsp:cNvPr id="0" name=""/>
        <dsp:cNvSpPr/>
      </dsp:nvSpPr>
      <dsp:spPr>
        <a:xfrm>
          <a:off x="2181120" y="1304983"/>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System Design </a:t>
          </a:r>
          <a:r>
            <a:rPr lang="en-US" sz="1200" kern="1200" dirty="0"/>
            <a:t>: It determines all system architecture, concurrent task and data storage.</a:t>
          </a:r>
        </a:p>
      </dsp:txBody>
      <dsp:txXfrm>
        <a:off x="2181120" y="1304983"/>
        <a:ext cx="1462500" cy="912919"/>
      </dsp:txXfrm>
    </dsp:sp>
    <dsp:sp modelId="{745468D7-DECF-4C6F-8A7D-F496D5821C99}">
      <dsp:nvSpPr>
        <dsp:cNvPr id="0" name=""/>
        <dsp:cNvSpPr/>
      </dsp:nvSpPr>
      <dsp:spPr>
        <a:xfrm>
          <a:off x="4257763" y="421873"/>
          <a:ext cx="658125" cy="65812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AF88A-B1EC-4CAB-BAAE-C17944DE748C}">
      <dsp:nvSpPr>
        <dsp:cNvPr id="0" name=""/>
        <dsp:cNvSpPr/>
      </dsp:nvSpPr>
      <dsp:spPr>
        <a:xfrm>
          <a:off x="3920384" y="1377442"/>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Object Design </a:t>
          </a:r>
          <a:r>
            <a:rPr lang="en-US" sz="1200" kern="1200" dirty="0"/>
            <a:t>: It is concerned with classification of objects into different classes and about attributes and necessary operation needed.</a:t>
          </a:r>
        </a:p>
      </dsp:txBody>
      <dsp:txXfrm>
        <a:off x="3920384" y="1377442"/>
        <a:ext cx="1462500" cy="912919"/>
      </dsp:txXfrm>
    </dsp:sp>
    <dsp:sp modelId="{D535F97F-4EF9-4935-B956-75EA1B12D684}">
      <dsp:nvSpPr>
        <dsp:cNvPr id="0" name=""/>
        <dsp:cNvSpPr/>
      </dsp:nvSpPr>
      <dsp:spPr>
        <a:xfrm>
          <a:off x="852366" y="2609178"/>
          <a:ext cx="658125" cy="658125"/>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9DC93-D7AB-4436-B14F-FE175F714230}">
      <dsp:nvSpPr>
        <dsp:cNvPr id="0" name=""/>
        <dsp:cNvSpPr/>
      </dsp:nvSpPr>
      <dsp:spPr>
        <a:xfrm>
          <a:off x="402603" y="3346029"/>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Implementation</a:t>
          </a:r>
          <a:r>
            <a:rPr lang="en-US" sz="1200" kern="1200" dirty="0"/>
            <a:t> : It is the process of converting prepared designed into software.</a:t>
          </a:r>
        </a:p>
      </dsp:txBody>
      <dsp:txXfrm>
        <a:off x="402603" y="3346029"/>
        <a:ext cx="1462500" cy="912919"/>
      </dsp:txXfrm>
    </dsp:sp>
    <dsp:sp modelId="{F200C8BD-3048-4FD7-826E-E281C7C2B29E}">
      <dsp:nvSpPr>
        <dsp:cNvPr id="0" name=""/>
        <dsp:cNvSpPr/>
      </dsp:nvSpPr>
      <dsp:spPr>
        <a:xfrm>
          <a:off x="2583308" y="2609178"/>
          <a:ext cx="658125" cy="658125"/>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AE9136-A9F1-456C-81AD-3827366139BB}">
      <dsp:nvSpPr>
        <dsp:cNvPr id="0" name=""/>
        <dsp:cNvSpPr/>
      </dsp:nvSpPr>
      <dsp:spPr>
        <a:xfrm>
          <a:off x="2121041" y="3346029"/>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Testing</a:t>
          </a:r>
          <a:r>
            <a:rPr lang="en-US" sz="1200" kern="1200" dirty="0"/>
            <a:t> :</a:t>
          </a:r>
          <a:r>
            <a:rPr lang="en-US" sz="1200" kern="1200" dirty="0">
              <a:latin typeface="Calibri Light" panose="020F0302020204030204"/>
            </a:rPr>
            <a:t> It</a:t>
          </a:r>
          <a:r>
            <a:rPr lang="en-US" sz="1200" kern="1200" dirty="0"/>
            <a:t> is </a:t>
          </a:r>
          <a:r>
            <a:rPr lang="en-US" sz="1200" kern="1200" dirty="0">
              <a:latin typeface="Calibri Light" panose="020F0302020204030204"/>
            </a:rPr>
            <a:t>process to</a:t>
          </a:r>
          <a:r>
            <a:rPr lang="en-US" sz="1200" kern="1200" dirty="0"/>
            <a:t> test the software using object-oriented paradigms like, encapsulation, inheritance,</a:t>
          </a:r>
          <a:r>
            <a:rPr lang="en-US" sz="1200" kern="1200" dirty="0">
              <a:latin typeface="Calibri Light" panose="020F0302020204030204"/>
            </a:rPr>
            <a:t> etc</a:t>
          </a:r>
          <a:r>
            <a:rPr lang="en-US" sz="1200" kern="1200" dirty="0"/>
            <a:t>.</a:t>
          </a:r>
        </a:p>
      </dsp:txBody>
      <dsp:txXfrm>
        <a:off x="2121041" y="3346029"/>
        <a:ext cx="1462500" cy="912919"/>
      </dsp:txXfrm>
    </dsp:sp>
    <dsp:sp modelId="{4DC3A971-9F2F-4A4D-B2C5-2421BC859A01}">
      <dsp:nvSpPr>
        <dsp:cNvPr id="0" name=""/>
        <dsp:cNvSpPr/>
      </dsp:nvSpPr>
      <dsp:spPr>
        <a:xfrm>
          <a:off x="4299508" y="2690845"/>
          <a:ext cx="658125" cy="658125"/>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038FE-31F8-4F23-AA01-3325E2122119}">
      <dsp:nvSpPr>
        <dsp:cNvPr id="0" name=""/>
        <dsp:cNvSpPr/>
      </dsp:nvSpPr>
      <dsp:spPr>
        <a:xfrm>
          <a:off x="3839478" y="3346029"/>
          <a:ext cx="1462500" cy="912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100000"/>
            </a:lnSpc>
            <a:spcBef>
              <a:spcPct val="0"/>
            </a:spcBef>
            <a:spcAft>
              <a:spcPct val="35000"/>
            </a:spcAft>
          </a:pPr>
          <a:r>
            <a:rPr lang="en-US" sz="1200" b="1" kern="1200" dirty="0"/>
            <a:t>Maintain</a:t>
          </a:r>
          <a:r>
            <a:rPr lang="en-US" sz="1200" kern="1200" dirty="0"/>
            <a:t> :  Customer monitors the software to ensure it continues to operate according to the coding specifications.</a:t>
          </a:r>
        </a:p>
      </dsp:txBody>
      <dsp:txXfrm>
        <a:off x="3839478" y="3346029"/>
        <a:ext cx="1462500" cy="912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03AF5-7C5E-4349-A991-0CA6D2FAAFB1}">
      <dsp:nvSpPr>
        <dsp:cNvPr id="0" name=""/>
        <dsp:cNvSpPr/>
      </dsp:nvSpPr>
      <dsp:spPr>
        <a:xfrm>
          <a:off x="1371597" y="2006"/>
          <a:ext cx="3200399" cy="103927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097" tIns="263975" rIns="62097" bIns="263975" numCol="1" spcCol="1270" anchor="ctr" anchorCtr="0">
          <a:noAutofit/>
        </a:bodyPr>
        <a:lstStyle/>
        <a:p>
          <a:pPr lvl="0" algn="l" defTabSz="800100" rtl="0">
            <a:lnSpc>
              <a:spcPct val="90000"/>
            </a:lnSpc>
            <a:spcBef>
              <a:spcPct val="0"/>
            </a:spcBef>
            <a:spcAft>
              <a:spcPct val="35000"/>
            </a:spcAft>
          </a:pPr>
          <a:r>
            <a:rPr lang="en-US" sz="1800" kern="1200" dirty="0">
              <a:latin typeface="Times New Roman" panose="02020603050405020304" pitchFamily="18" charset="0"/>
              <a:cs typeface="Times New Roman" panose="02020603050405020304" pitchFamily="18" charset="0"/>
            </a:rPr>
            <a:t>System object and their characteristics and events are identified</a:t>
          </a:r>
          <a:r>
            <a:rPr lang="en-US" sz="2000" kern="1200" dirty="0">
              <a:latin typeface="Times New Roman" panose="02020603050405020304" pitchFamily="18" charset="0"/>
              <a:cs typeface="Times New Roman" panose="02020603050405020304" pitchFamily="18" charset="0"/>
            </a:rPr>
            <a:t>.</a:t>
          </a:r>
        </a:p>
      </dsp:txBody>
      <dsp:txXfrm>
        <a:off x="1371597" y="2006"/>
        <a:ext cx="3200399" cy="1039270"/>
      </dsp:txXfrm>
    </dsp:sp>
    <dsp:sp modelId="{3049B30B-951A-42D0-8BD9-4F67D2805AD9}">
      <dsp:nvSpPr>
        <dsp:cNvPr id="0" name=""/>
        <dsp:cNvSpPr/>
      </dsp:nvSpPr>
      <dsp:spPr>
        <a:xfrm>
          <a:off x="2" y="0"/>
          <a:ext cx="1371595" cy="10392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2339" tIns="102657" rIns="42339" bIns="102657" numCol="1" spcCol="1270" anchor="ctr" anchorCtr="0">
          <a:noAutofit/>
        </a:bodyPr>
        <a:lstStyle/>
        <a:p>
          <a:pPr lvl="0" algn="ctr" defTabSz="755650" rtl="0">
            <a:lnSpc>
              <a:spcPct val="90000"/>
            </a:lnSpc>
            <a:spcBef>
              <a:spcPct val="0"/>
            </a:spcBef>
            <a:spcAft>
              <a:spcPct val="35000"/>
            </a:spcAft>
            <a:defRPr b="1"/>
          </a:pPr>
          <a:r>
            <a:rPr lang="en-US" sz="1700" kern="1200" dirty="0">
              <a:latin typeface="Calibri Light" panose="020F0302020204030204"/>
            </a:rPr>
            <a:t>Object identification</a:t>
          </a:r>
          <a:endParaRPr lang="en-US" sz="1700" kern="1200" dirty="0"/>
        </a:p>
      </dsp:txBody>
      <dsp:txXfrm>
        <a:off x="2" y="0"/>
        <a:ext cx="1371595" cy="1039270"/>
      </dsp:txXfrm>
    </dsp:sp>
    <dsp:sp modelId="{6601E5D1-59D4-47BC-A2BD-A6F1677FFBB1}">
      <dsp:nvSpPr>
        <dsp:cNvPr id="0" name=""/>
        <dsp:cNvSpPr/>
      </dsp:nvSpPr>
      <dsp:spPr>
        <a:xfrm>
          <a:off x="1371597" y="1103632"/>
          <a:ext cx="3200399" cy="103927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097" tIns="263975" rIns="62097" bIns="263975" numCol="1" spcCol="1270" anchor="ctr" anchorCtr="0">
          <a:noAutofit/>
        </a:bodyPr>
        <a:lstStyle/>
        <a:p>
          <a:pPr lvl="0" algn="l" defTabSz="800100" rtl="0">
            <a:lnSpc>
              <a:spcPct val="90000"/>
            </a:lnSpc>
            <a:spcBef>
              <a:spcPct val="0"/>
            </a:spcBef>
            <a:spcAft>
              <a:spcPct val="35000"/>
            </a:spcAft>
          </a:pPr>
          <a:r>
            <a:rPr lang="en-US" sz="1800" kern="1200" dirty="0">
              <a:latin typeface="Times New Roman" panose="02020603050405020304" pitchFamily="18" charset="0"/>
              <a:cs typeface="Times New Roman" panose="02020603050405020304" pitchFamily="18" charset="0"/>
            </a:rPr>
            <a:t>Shows how objects are related via part of relationship.</a:t>
          </a:r>
        </a:p>
      </dsp:txBody>
      <dsp:txXfrm>
        <a:off x="1371597" y="1103632"/>
        <a:ext cx="3200399" cy="1039270"/>
      </dsp:txXfrm>
    </dsp:sp>
    <dsp:sp modelId="{9565557D-6027-4FE4-A3B2-3158F756D292}">
      <dsp:nvSpPr>
        <dsp:cNvPr id="0" name=""/>
        <dsp:cNvSpPr/>
      </dsp:nvSpPr>
      <dsp:spPr>
        <a:xfrm>
          <a:off x="2" y="1103632"/>
          <a:ext cx="1371595" cy="10392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2339" tIns="102657" rIns="42339" bIns="102657" numCol="1" spcCol="1270" anchor="ctr" anchorCtr="0">
          <a:noAutofit/>
        </a:bodyPr>
        <a:lstStyle/>
        <a:p>
          <a:pPr lvl="0" algn="ctr" defTabSz="755650" rtl="0">
            <a:lnSpc>
              <a:spcPct val="90000"/>
            </a:lnSpc>
            <a:spcBef>
              <a:spcPct val="0"/>
            </a:spcBef>
            <a:spcAft>
              <a:spcPct val="35000"/>
            </a:spcAft>
            <a:defRPr b="1"/>
          </a:pPr>
          <a:r>
            <a:rPr lang="en-US" sz="1700" kern="1200" dirty="0">
              <a:latin typeface="Calibri Light" panose="020F0302020204030204"/>
            </a:rPr>
            <a:t>Object </a:t>
          </a:r>
          <a:r>
            <a:rPr lang="en-US" sz="1700" b="1" kern="1200" dirty="0">
              <a:latin typeface="Calibri Light" panose="020F0302020204030204"/>
            </a:rPr>
            <a:t>Organization</a:t>
          </a:r>
        </a:p>
      </dsp:txBody>
      <dsp:txXfrm>
        <a:off x="2" y="1103632"/>
        <a:ext cx="1371595" cy="1039270"/>
      </dsp:txXfrm>
    </dsp:sp>
    <dsp:sp modelId="{16594703-4937-42FE-B281-A82D6A7AA402}">
      <dsp:nvSpPr>
        <dsp:cNvPr id="0" name=""/>
        <dsp:cNvSpPr/>
      </dsp:nvSpPr>
      <dsp:spPr>
        <a:xfrm>
          <a:off x="1373982" y="2205259"/>
          <a:ext cx="3196827" cy="103927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027" tIns="263975" rIns="62027" bIns="263975" numCol="1" spcCol="1270" anchor="ctr" anchorCtr="0">
          <a:noAutofit/>
        </a:bodyPr>
        <a:lstStyle/>
        <a:p>
          <a:pPr lvl="0" algn="l" defTabSz="800100" rtl="0">
            <a:lnSpc>
              <a:spcPct val="90000"/>
            </a:lnSpc>
            <a:spcBef>
              <a:spcPct val="0"/>
            </a:spcBef>
            <a:spcAft>
              <a:spcPct val="35000"/>
            </a:spcAft>
            <a:defRPr b="1"/>
          </a:pPr>
          <a:r>
            <a:rPr lang="en-US" sz="1800" b="0" kern="1200" dirty="0">
              <a:latin typeface="Times New Roman" panose="02020603050405020304" pitchFamily="18" charset="0"/>
              <a:cs typeface="Times New Roman" panose="02020603050405020304" pitchFamily="18" charset="0"/>
            </a:rPr>
            <a:t>Define objects behavior and intervals</a:t>
          </a:r>
        </a:p>
      </dsp:txBody>
      <dsp:txXfrm>
        <a:off x="1373982" y="2205259"/>
        <a:ext cx="3196827" cy="1039270"/>
      </dsp:txXfrm>
    </dsp:sp>
    <dsp:sp modelId="{7EDF81C8-B427-4F98-87E6-6CBA2F3103A9}">
      <dsp:nvSpPr>
        <dsp:cNvPr id="0" name=""/>
        <dsp:cNvSpPr/>
      </dsp:nvSpPr>
      <dsp:spPr>
        <a:xfrm>
          <a:off x="2" y="2205259"/>
          <a:ext cx="1373980" cy="10392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2291" tIns="102657" rIns="42291" bIns="102657" numCol="1" spcCol="1270" anchor="ctr" anchorCtr="0">
          <a:noAutofit/>
        </a:bodyPr>
        <a:lstStyle/>
        <a:p>
          <a:pPr lvl="0" algn="ctr" defTabSz="755650">
            <a:lnSpc>
              <a:spcPct val="90000"/>
            </a:lnSpc>
            <a:spcBef>
              <a:spcPct val="0"/>
            </a:spcBef>
            <a:spcAft>
              <a:spcPct val="35000"/>
            </a:spcAft>
          </a:pPr>
          <a:r>
            <a:rPr lang="en-US" sz="1700" b="1" kern="1200" dirty="0"/>
            <a:t>Define</a:t>
          </a:r>
        </a:p>
      </dsp:txBody>
      <dsp:txXfrm>
        <a:off x="2" y="2205259"/>
        <a:ext cx="1373980" cy="1039270"/>
      </dsp:txXfrm>
    </dsp:sp>
    <dsp:sp modelId="{90131738-DA7E-4784-A45F-60CCC2A5ADE5}">
      <dsp:nvSpPr>
        <dsp:cNvPr id="0" name=""/>
        <dsp:cNvSpPr/>
      </dsp:nvSpPr>
      <dsp:spPr>
        <a:xfrm>
          <a:off x="1371609" y="3276601"/>
          <a:ext cx="3196827" cy="103927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2027" tIns="263975" rIns="62027" bIns="263975" numCol="1" spcCol="1270" anchor="ctr" anchorCtr="0">
          <a:noAutofit/>
        </a:bodyPr>
        <a:lstStyle/>
        <a:p>
          <a:pPr lvl="0" algn="l" defTabSz="800100" rtl="0">
            <a:lnSpc>
              <a:spcPct val="90000"/>
            </a:lnSpc>
            <a:spcBef>
              <a:spcPct val="0"/>
            </a:spcBef>
            <a:spcAft>
              <a:spcPct val="35000"/>
            </a:spcAft>
          </a:pPr>
          <a:r>
            <a:rPr lang="en-US" sz="1800" kern="1200" dirty="0">
              <a:latin typeface="Times New Roman" panose="02020603050405020304" pitchFamily="18" charset="0"/>
              <a:cs typeface="Times New Roman" panose="02020603050405020304" pitchFamily="18" charset="0"/>
            </a:rPr>
            <a:t>Show how objects interact with other objects</a:t>
          </a:r>
          <a:r>
            <a:rPr lang="en-US" sz="1200" kern="1200" dirty="0">
              <a:latin typeface="Times New Roman" panose="02020603050405020304" pitchFamily="18" charset="0"/>
              <a:cs typeface="Times New Roman" panose="02020603050405020304" pitchFamily="18" charset="0"/>
            </a:rPr>
            <a:t>.</a:t>
          </a:r>
        </a:p>
      </dsp:txBody>
      <dsp:txXfrm>
        <a:off x="1371609" y="3276601"/>
        <a:ext cx="3196827" cy="1039270"/>
      </dsp:txXfrm>
    </dsp:sp>
    <dsp:sp modelId="{E1DDE4AC-9B48-4A8E-9A4D-E1FE2EEFEBE4}">
      <dsp:nvSpPr>
        <dsp:cNvPr id="0" name=""/>
        <dsp:cNvSpPr/>
      </dsp:nvSpPr>
      <dsp:spPr>
        <a:xfrm>
          <a:off x="2" y="3306886"/>
          <a:ext cx="1371606" cy="103927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2291" tIns="102657" rIns="42291" bIns="102657" numCol="1" spcCol="1270" anchor="ctr" anchorCtr="0">
          <a:noAutofit/>
        </a:bodyPr>
        <a:lstStyle/>
        <a:p>
          <a:pPr lvl="0" algn="ctr" defTabSz="755650" rtl="0">
            <a:lnSpc>
              <a:spcPct val="90000"/>
            </a:lnSpc>
            <a:spcBef>
              <a:spcPct val="0"/>
            </a:spcBef>
            <a:spcAft>
              <a:spcPct val="35000"/>
            </a:spcAft>
            <a:defRPr b="1"/>
          </a:pPr>
          <a:r>
            <a:rPr lang="en-US" sz="1700" kern="1200" dirty="0">
              <a:latin typeface="Calibri Light" panose="020F0302020204030204"/>
            </a:rPr>
            <a:t>Object interfaces</a:t>
          </a:r>
          <a:endParaRPr lang="en-US" sz="1700" kern="1200" dirty="0"/>
        </a:p>
      </dsp:txBody>
      <dsp:txXfrm>
        <a:off x="2" y="3306886"/>
        <a:ext cx="1371606" cy="1039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B68EE-F2FB-4BBA-9754-5D8AC49594CC}">
      <dsp:nvSpPr>
        <dsp:cNvPr id="0" name=""/>
        <dsp:cNvSpPr/>
      </dsp:nvSpPr>
      <dsp:spPr>
        <a:xfrm>
          <a:off x="0" y="1908"/>
          <a:ext cx="657395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3D4F567-9583-4003-B044-4AB6E061C498}">
      <dsp:nvSpPr>
        <dsp:cNvPr id="0" name=""/>
        <dsp:cNvSpPr/>
      </dsp:nvSpPr>
      <dsp:spPr>
        <a:xfrm>
          <a:off x="0" y="1908"/>
          <a:ext cx="6573951" cy="130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UML (Unified Modeling Language) is </a:t>
          </a:r>
          <a:r>
            <a:rPr lang="en-US" sz="2000" b="1" kern="1200" dirty="0"/>
            <a:t>a standard notation for the modeling of real-world objects as a first step in developing an object-oriented design methodology</a:t>
          </a:r>
          <a:r>
            <a:rPr lang="en-US" sz="2000" kern="1200" dirty="0"/>
            <a:t>.</a:t>
          </a:r>
        </a:p>
      </dsp:txBody>
      <dsp:txXfrm>
        <a:off x="0" y="1908"/>
        <a:ext cx="6573951" cy="1301589"/>
      </dsp:txXfrm>
    </dsp:sp>
    <dsp:sp modelId="{D823C01B-F4E0-4702-AD29-BDBEFA8B8B42}">
      <dsp:nvSpPr>
        <dsp:cNvPr id="0" name=""/>
        <dsp:cNvSpPr/>
      </dsp:nvSpPr>
      <dsp:spPr>
        <a:xfrm>
          <a:off x="0" y="1303497"/>
          <a:ext cx="657395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71CCFB7-49CA-4BFE-874A-A82602CA387B}">
      <dsp:nvSpPr>
        <dsp:cNvPr id="0" name=""/>
        <dsp:cNvSpPr/>
      </dsp:nvSpPr>
      <dsp:spPr>
        <a:xfrm>
          <a:off x="0" y="1303497"/>
          <a:ext cx="6573951" cy="130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a:t>It is quite similar to blueprints used in other fields of engineering. UML is not a programming language; it is rather a visual language.</a:t>
          </a:r>
        </a:p>
      </dsp:txBody>
      <dsp:txXfrm>
        <a:off x="0" y="1303497"/>
        <a:ext cx="6573951" cy="1301589"/>
      </dsp:txXfrm>
    </dsp:sp>
    <dsp:sp modelId="{DB685C12-0B32-4902-83F3-6A7B8BC47052}">
      <dsp:nvSpPr>
        <dsp:cNvPr id="0" name=""/>
        <dsp:cNvSpPr/>
      </dsp:nvSpPr>
      <dsp:spPr>
        <a:xfrm>
          <a:off x="0" y="2605087"/>
          <a:ext cx="6573951"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B0531F4-0AE0-47D7-8877-9B53DE7C6B16}">
      <dsp:nvSpPr>
        <dsp:cNvPr id="0" name=""/>
        <dsp:cNvSpPr/>
      </dsp:nvSpPr>
      <dsp:spPr>
        <a:xfrm>
          <a:off x="0" y="2605087"/>
          <a:ext cx="6573951" cy="1301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a:t>UML is with the purpose of visually representing a system along with its main actors, roles, actions, artifacts or classes, in order to better understand, alter, maintain, or document information about the system.</a:t>
          </a:r>
        </a:p>
      </dsp:txBody>
      <dsp:txXfrm>
        <a:off x="0" y="2605087"/>
        <a:ext cx="6573951" cy="1301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88CA2-EAEF-4677-858D-EF40DCB561DB}">
      <dsp:nvSpPr>
        <dsp:cNvPr id="0" name=""/>
        <dsp:cNvSpPr/>
      </dsp:nvSpPr>
      <dsp:spPr>
        <a:xfrm>
          <a:off x="0" y="0"/>
          <a:ext cx="107235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B78A1-C4EC-4499-9C32-C9EF46A89795}">
      <dsp:nvSpPr>
        <dsp:cNvPr id="0" name=""/>
        <dsp:cNvSpPr/>
      </dsp:nvSpPr>
      <dsp:spPr>
        <a:xfrm>
          <a:off x="0" y="0"/>
          <a:ext cx="10634342" cy="87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lvl="0" algn="l" defTabSz="1866900">
            <a:lnSpc>
              <a:spcPct val="90000"/>
            </a:lnSpc>
            <a:spcBef>
              <a:spcPct val="0"/>
            </a:spcBef>
            <a:spcAft>
              <a:spcPct val="35000"/>
            </a:spcAft>
          </a:pPr>
          <a:r>
            <a:rPr lang="en-US" sz="4200" kern="1200" dirty="0">
              <a:latin typeface="Times New Roman" panose="02020603050405020304" pitchFamily="18" charset="0"/>
              <a:cs typeface="Times New Roman" panose="02020603050405020304" pitchFamily="18" charset="0"/>
            </a:rPr>
            <a:t>1.Systems</a:t>
          </a:r>
        </a:p>
      </dsp:txBody>
      <dsp:txXfrm>
        <a:off x="0" y="0"/>
        <a:ext cx="10634342" cy="874243"/>
      </dsp:txXfrm>
    </dsp:sp>
    <dsp:sp modelId="{B77BFDDF-6EB9-4047-8F76-982660DE620D}">
      <dsp:nvSpPr>
        <dsp:cNvPr id="0" name=""/>
        <dsp:cNvSpPr/>
      </dsp:nvSpPr>
      <dsp:spPr>
        <a:xfrm>
          <a:off x="0" y="874243"/>
          <a:ext cx="107235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E33C5-4CBE-4EE7-B7DF-5195F09B952F}">
      <dsp:nvSpPr>
        <dsp:cNvPr id="0" name=""/>
        <dsp:cNvSpPr/>
      </dsp:nvSpPr>
      <dsp:spPr>
        <a:xfrm>
          <a:off x="0" y="874243"/>
          <a:ext cx="10723563" cy="87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lvl="0" algn="l" defTabSz="1866900">
            <a:lnSpc>
              <a:spcPct val="90000"/>
            </a:lnSpc>
            <a:spcBef>
              <a:spcPct val="0"/>
            </a:spcBef>
            <a:spcAft>
              <a:spcPct val="35000"/>
            </a:spcAft>
          </a:pPr>
          <a:r>
            <a:rPr lang="en-US" sz="4200" kern="1200" dirty="0">
              <a:latin typeface="Times New Roman" panose="02020603050405020304" pitchFamily="18" charset="0"/>
              <a:cs typeface="Times New Roman" panose="02020603050405020304" pitchFamily="18" charset="0"/>
            </a:rPr>
            <a:t>2. Actors</a:t>
          </a:r>
        </a:p>
      </dsp:txBody>
      <dsp:txXfrm>
        <a:off x="0" y="874243"/>
        <a:ext cx="10723563" cy="874243"/>
      </dsp:txXfrm>
    </dsp:sp>
    <dsp:sp modelId="{C6E3C68F-64A8-448D-A3E1-24FD38AE3144}">
      <dsp:nvSpPr>
        <dsp:cNvPr id="0" name=""/>
        <dsp:cNvSpPr/>
      </dsp:nvSpPr>
      <dsp:spPr>
        <a:xfrm>
          <a:off x="0" y="1748486"/>
          <a:ext cx="107235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B240E1-0CD8-409D-918A-3946EF9BCB46}">
      <dsp:nvSpPr>
        <dsp:cNvPr id="0" name=""/>
        <dsp:cNvSpPr/>
      </dsp:nvSpPr>
      <dsp:spPr>
        <a:xfrm>
          <a:off x="0" y="1748486"/>
          <a:ext cx="10723563" cy="87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lvl="0" algn="l" defTabSz="1866900">
            <a:lnSpc>
              <a:spcPct val="90000"/>
            </a:lnSpc>
            <a:spcBef>
              <a:spcPct val="0"/>
            </a:spcBef>
            <a:spcAft>
              <a:spcPct val="35000"/>
            </a:spcAft>
          </a:pPr>
          <a:r>
            <a:rPr lang="en-US" sz="4200" kern="1200" dirty="0" smtClean="0">
              <a:latin typeface="Times New Roman" panose="02020603050405020304" pitchFamily="18" charset="0"/>
              <a:cs typeface="Times New Roman" panose="02020603050405020304" pitchFamily="18" charset="0"/>
            </a:rPr>
            <a:t>3. </a:t>
          </a:r>
          <a:r>
            <a:rPr lang="en-US" sz="4200" kern="1200" dirty="0">
              <a:latin typeface="Times New Roman" panose="02020603050405020304" pitchFamily="18" charset="0"/>
              <a:cs typeface="Times New Roman" panose="02020603050405020304" pitchFamily="18" charset="0"/>
            </a:rPr>
            <a:t>Use case</a:t>
          </a:r>
        </a:p>
      </dsp:txBody>
      <dsp:txXfrm>
        <a:off x="0" y="1748486"/>
        <a:ext cx="10723563" cy="874243"/>
      </dsp:txXfrm>
    </dsp:sp>
    <dsp:sp modelId="{0703D89B-98B2-4A12-9ABE-783BF7C5FB54}">
      <dsp:nvSpPr>
        <dsp:cNvPr id="0" name=""/>
        <dsp:cNvSpPr/>
      </dsp:nvSpPr>
      <dsp:spPr>
        <a:xfrm>
          <a:off x="0" y="2622730"/>
          <a:ext cx="1072356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35A10-C264-42A0-90E0-47816A772614}">
      <dsp:nvSpPr>
        <dsp:cNvPr id="0" name=""/>
        <dsp:cNvSpPr/>
      </dsp:nvSpPr>
      <dsp:spPr>
        <a:xfrm>
          <a:off x="0" y="2622730"/>
          <a:ext cx="10723563" cy="874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lvl="0" algn="l" defTabSz="1866900">
            <a:lnSpc>
              <a:spcPct val="90000"/>
            </a:lnSpc>
            <a:spcBef>
              <a:spcPct val="0"/>
            </a:spcBef>
            <a:spcAft>
              <a:spcPct val="35000"/>
            </a:spcAft>
          </a:pPr>
          <a:r>
            <a:rPr lang="en-US" sz="4200" kern="1200" dirty="0" smtClean="0">
              <a:latin typeface="Times New Roman" panose="02020603050405020304" pitchFamily="18" charset="0"/>
              <a:cs typeface="Times New Roman" panose="02020603050405020304" pitchFamily="18" charset="0"/>
            </a:rPr>
            <a:t>4. </a:t>
          </a:r>
          <a:r>
            <a:rPr lang="en-US" sz="4200" kern="1200" dirty="0">
              <a:latin typeface="Times New Roman" panose="02020603050405020304" pitchFamily="18" charset="0"/>
              <a:cs typeface="Times New Roman" panose="02020603050405020304" pitchFamily="18" charset="0"/>
            </a:rPr>
            <a:t>Relationships</a:t>
          </a:r>
        </a:p>
      </dsp:txBody>
      <dsp:txXfrm>
        <a:off x="0" y="2622730"/>
        <a:ext cx="10723563" cy="874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B6CEC-73BB-428B-B2B0-E0723BD110CF}">
      <dsp:nvSpPr>
        <dsp:cNvPr id="0" name=""/>
        <dsp:cNvSpPr/>
      </dsp:nvSpPr>
      <dsp:spPr>
        <a:xfrm>
          <a:off x="2578" y="1088029"/>
          <a:ext cx="1841011" cy="1169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58460-2A89-437D-8D02-E0C369A8CA6E}">
      <dsp:nvSpPr>
        <dsp:cNvPr id="0" name=""/>
        <dsp:cNvSpPr/>
      </dsp:nvSpPr>
      <dsp:spPr>
        <a:xfrm>
          <a:off x="207135" y="1282358"/>
          <a:ext cx="1841011" cy="1169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To capture dynamic behavior of a system.</a:t>
          </a:r>
        </a:p>
      </dsp:txBody>
      <dsp:txXfrm>
        <a:off x="241375" y="1316598"/>
        <a:ext cx="1772531" cy="1100562"/>
      </dsp:txXfrm>
    </dsp:sp>
    <dsp:sp modelId="{8ECB93CA-77EB-48B0-A582-D592BD2C27DA}">
      <dsp:nvSpPr>
        <dsp:cNvPr id="0" name=""/>
        <dsp:cNvSpPr/>
      </dsp:nvSpPr>
      <dsp:spPr>
        <a:xfrm>
          <a:off x="2252703" y="1088029"/>
          <a:ext cx="1841011" cy="1169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7EAA40-C190-4588-8DA2-5D73186B65C8}">
      <dsp:nvSpPr>
        <dsp:cNvPr id="0" name=""/>
        <dsp:cNvSpPr/>
      </dsp:nvSpPr>
      <dsp:spPr>
        <a:xfrm>
          <a:off x="2457260" y="1282358"/>
          <a:ext cx="1841011" cy="1169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To describe the message flow in the system.</a:t>
          </a:r>
        </a:p>
      </dsp:txBody>
      <dsp:txXfrm>
        <a:off x="2491500" y="1316598"/>
        <a:ext cx="1772531" cy="1100562"/>
      </dsp:txXfrm>
    </dsp:sp>
    <dsp:sp modelId="{5FFA3289-96FF-4439-8BAC-A2673FF2844E}">
      <dsp:nvSpPr>
        <dsp:cNvPr id="0" name=""/>
        <dsp:cNvSpPr/>
      </dsp:nvSpPr>
      <dsp:spPr>
        <a:xfrm>
          <a:off x="4502828" y="1088029"/>
          <a:ext cx="1841011" cy="1169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9C39F-BE62-4CBE-A1B3-C812E033DA5B}">
      <dsp:nvSpPr>
        <dsp:cNvPr id="0" name=""/>
        <dsp:cNvSpPr/>
      </dsp:nvSpPr>
      <dsp:spPr>
        <a:xfrm>
          <a:off x="4707385" y="1282358"/>
          <a:ext cx="1841011" cy="1169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To describe structural organization of the objects.</a:t>
          </a:r>
        </a:p>
      </dsp:txBody>
      <dsp:txXfrm>
        <a:off x="4741625" y="1316598"/>
        <a:ext cx="1772531" cy="1100562"/>
      </dsp:txXfrm>
    </dsp:sp>
    <dsp:sp modelId="{EDB248D3-8139-4D1D-922D-DE531A545418}">
      <dsp:nvSpPr>
        <dsp:cNvPr id="0" name=""/>
        <dsp:cNvSpPr/>
      </dsp:nvSpPr>
      <dsp:spPr>
        <a:xfrm>
          <a:off x="6752953" y="1088029"/>
          <a:ext cx="1841011" cy="11690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7E757-3E28-4B53-85C4-98EA95D020BC}">
      <dsp:nvSpPr>
        <dsp:cNvPr id="0" name=""/>
        <dsp:cNvSpPr/>
      </dsp:nvSpPr>
      <dsp:spPr>
        <a:xfrm>
          <a:off x="6957510" y="1282358"/>
          <a:ext cx="1841011" cy="116904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a:t>To describe interaction among objects.</a:t>
          </a:r>
        </a:p>
      </dsp:txBody>
      <dsp:txXfrm>
        <a:off x="6991750" y="1316598"/>
        <a:ext cx="1772531" cy="11005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CD26B-6E3F-48A3-B54A-012611F3475B}">
      <dsp:nvSpPr>
        <dsp:cNvPr id="0" name=""/>
        <dsp:cNvSpPr/>
      </dsp:nvSpPr>
      <dsp:spPr>
        <a:xfrm>
          <a:off x="0" y="6284"/>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Actor</a:t>
          </a:r>
        </a:p>
      </dsp:txBody>
      <dsp:txXfrm>
        <a:off x="29271" y="35555"/>
        <a:ext cx="5732658" cy="541083"/>
      </dsp:txXfrm>
    </dsp:sp>
    <dsp:sp modelId="{C73920FE-04E5-4F81-9978-3CB9CF6DF6CD}">
      <dsp:nvSpPr>
        <dsp:cNvPr id="0" name=""/>
        <dsp:cNvSpPr/>
      </dsp:nvSpPr>
      <dsp:spPr>
        <a:xfrm>
          <a:off x="0" y="677909"/>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Objects</a:t>
          </a:r>
        </a:p>
      </dsp:txBody>
      <dsp:txXfrm>
        <a:off x="29271" y="707180"/>
        <a:ext cx="5732658" cy="541083"/>
      </dsp:txXfrm>
    </dsp:sp>
    <dsp:sp modelId="{E65EAC0F-8A29-4BDA-9805-04EE1DAC0B95}">
      <dsp:nvSpPr>
        <dsp:cNvPr id="0" name=""/>
        <dsp:cNvSpPr/>
      </dsp:nvSpPr>
      <dsp:spPr>
        <a:xfrm>
          <a:off x="0" y="1349534"/>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Lifelines</a:t>
          </a:r>
        </a:p>
      </dsp:txBody>
      <dsp:txXfrm>
        <a:off x="29271" y="1378805"/>
        <a:ext cx="5732658" cy="541083"/>
      </dsp:txXfrm>
    </dsp:sp>
    <dsp:sp modelId="{B65F5EAB-2A23-4CCA-A191-F550DAF91CB3}">
      <dsp:nvSpPr>
        <dsp:cNvPr id="0" name=""/>
        <dsp:cNvSpPr/>
      </dsp:nvSpPr>
      <dsp:spPr>
        <a:xfrm>
          <a:off x="0" y="2021159"/>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Messages</a:t>
          </a:r>
        </a:p>
      </dsp:txBody>
      <dsp:txXfrm>
        <a:off x="29271" y="2050430"/>
        <a:ext cx="5732658" cy="541083"/>
      </dsp:txXfrm>
    </dsp:sp>
    <dsp:sp modelId="{BF14D072-AD46-4718-A70F-D8791CE47913}">
      <dsp:nvSpPr>
        <dsp:cNvPr id="0" name=""/>
        <dsp:cNvSpPr/>
      </dsp:nvSpPr>
      <dsp:spPr>
        <a:xfrm>
          <a:off x="0" y="2692784"/>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Condition Mark</a:t>
          </a:r>
        </a:p>
      </dsp:txBody>
      <dsp:txXfrm>
        <a:off x="29271" y="2722055"/>
        <a:ext cx="5732658" cy="541083"/>
      </dsp:txXfrm>
    </dsp:sp>
    <dsp:sp modelId="{E6974090-BA9D-40DE-B32B-9E3ABAEF0D86}">
      <dsp:nvSpPr>
        <dsp:cNvPr id="0" name=""/>
        <dsp:cNvSpPr/>
      </dsp:nvSpPr>
      <dsp:spPr>
        <a:xfrm>
          <a:off x="0" y="3364409"/>
          <a:ext cx="5791200" cy="599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Activation Bar</a:t>
          </a:r>
        </a:p>
      </dsp:txBody>
      <dsp:txXfrm>
        <a:off x="29271" y="3393680"/>
        <a:ext cx="5732658" cy="5410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2A7DA-4F76-40A3-95A7-AF767D2B40E6}"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53A20A-E1AC-43FD-9253-7207137C3EF0}" type="slidenum">
              <a:rPr lang="en-US" smtClean="0"/>
              <a:t>‹#›</a:t>
            </a:fld>
            <a:endParaRPr lang="en-US"/>
          </a:p>
        </p:txBody>
      </p:sp>
    </p:spTree>
    <p:extLst>
      <p:ext uri="{BB962C8B-B14F-4D97-AF65-F5344CB8AC3E}">
        <p14:creationId xmlns:p14="http://schemas.microsoft.com/office/powerpoint/2010/main" val="241481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53A20A-E1AC-43FD-9253-7207137C3EF0}" type="slidenum">
              <a:rPr lang="en-US" smtClean="0"/>
              <a:t>9</a:t>
            </a:fld>
            <a:endParaRPr lang="en-US"/>
          </a:p>
        </p:txBody>
      </p:sp>
    </p:spTree>
    <p:extLst>
      <p:ext uri="{BB962C8B-B14F-4D97-AF65-F5344CB8AC3E}">
        <p14:creationId xmlns:p14="http://schemas.microsoft.com/office/powerpoint/2010/main" val="210049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EACD1F36-2EF7-4986-8774-98CA56543561}" type="datetimeFigureOut">
              <a:rPr lang="en-US" smtClean="0"/>
              <a:t>11/30/2022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418146B-362C-4AAB-9F8A-4489DBDE22BA}" type="datetimeFigureOut">
              <a:rPr lang="en-US" smtClean="0"/>
              <a:t>11/30/2022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2142D5E-953D-4213-9A7B-2C0284608FAB}" type="datetimeFigureOut">
              <a:rPr lang="en-US" smtClean="0"/>
              <a:t>11/30/2022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11/30/2022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3204019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itchFamily="34" charset="0"/>
              <a:buChar char="•"/>
              <a:defRPr/>
            </a:lvl1pPr>
            <a:lvl2pPr marL="228600" indent="-228600">
              <a:buFont typeface="Arial" pitchFamily="34" charset="0"/>
              <a:buChar char="•"/>
              <a:defRPr/>
            </a:lvl2pPr>
            <a:lvl3pPr marL="228600" indent="-228600">
              <a:buFont typeface="Arial" pitchFamily="34" charset="0"/>
              <a:buChar char="•"/>
              <a:defRPr/>
            </a:lvl3pPr>
            <a:lvl4pPr marL="228600" indent="-228600">
              <a:buFont typeface="Arial" pitchFamily="34" charset="0"/>
              <a:buChar char="•"/>
              <a:defRPr/>
            </a:lvl4pPr>
            <a:lvl5pPr marL="228600" indent="-228600">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11/30/2022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7905396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11/30/2022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417006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11/30/2022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1445901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11/30/2022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51545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11/30/2022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7664649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11/30/2022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1962298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11/30/2022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882558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93E4C6D-BC8F-493C-BC2A-4492699E23C1}" type="datetimeFigureOut">
              <a:rPr lang="en-US" smtClean="0"/>
              <a:t>11/30/2022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11/30/2022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172907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11/30/2022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7566257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11/30/2022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226772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11/30/2022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3204019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itchFamily="34" charset="0"/>
              <a:buChar char="•"/>
              <a:defRPr/>
            </a:lvl1pPr>
            <a:lvl2pPr marL="228600" indent="-228600">
              <a:buFont typeface="Arial" pitchFamily="34" charset="0"/>
              <a:buChar char="•"/>
              <a:defRPr/>
            </a:lvl2pPr>
            <a:lvl3pPr marL="228600" indent="-228600">
              <a:buFont typeface="Arial" pitchFamily="34" charset="0"/>
              <a:buChar char="•"/>
              <a:defRPr/>
            </a:lvl3pPr>
            <a:lvl4pPr marL="228600" indent="-228600">
              <a:buFont typeface="Arial" pitchFamily="34" charset="0"/>
              <a:buChar char="•"/>
              <a:defRPr/>
            </a:lvl4pPr>
            <a:lvl5pPr marL="228600" indent="-228600">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11/30/2022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7905396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11/30/2022</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4170062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11/30/2022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1445901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11/30/2022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51545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11/30/2022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7664649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11/30/2022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1962298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986C76D3-C09E-45EC-A93C-E5CB568FF922}" type="datetimeFigureOut">
              <a:rPr lang="en-US" smtClean="0"/>
              <a:t>11/30/2022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11/30/2022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8825582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11/30/2022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1729073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11/30/2022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7566257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11/30/2022</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022677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1A0F8F-0CFE-4163-8C10-CD36C7ECEBA3}"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358078386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0F8F-0CFE-4163-8C10-CD36C7ECEBA3}"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214609100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1A0F8F-0CFE-4163-8C10-CD36C7ECEBA3}"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90693936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1A0F8F-0CFE-4163-8C10-CD36C7ECEBA3}"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319020827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1A0F8F-0CFE-4163-8C10-CD36C7ECEBA3}"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409387495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1A0F8F-0CFE-4163-8C10-CD36C7ECEBA3}" type="datetimeFigureOut">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1416967668"/>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8066EE2D-7D99-4406-8953-C5D4713767F6}" type="datetimeFigureOut">
              <a:rPr lang="en-US" smtClean="0"/>
              <a:t>11/30/2022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1A0F8F-0CFE-4163-8C10-CD36C7ECEBA3}" type="datetimeFigureOut">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2264168882"/>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0F8F-0CFE-4163-8C10-CD36C7ECEBA3}"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1312931417"/>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1A0F8F-0CFE-4163-8C10-CD36C7ECEBA3}"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179260822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0F8F-0CFE-4163-8C10-CD36C7ECEBA3}"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83515908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1A0F8F-0CFE-4163-8C10-CD36C7ECEBA3}"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5B10C-A49E-4091-8C9D-D8F38B72D18C}" type="slidenum">
              <a:rPr lang="en-US" smtClean="0"/>
              <a:t>‹#›</a:t>
            </a:fld>
            <a:endParaRPr lang="en-US"/>
          </a:p>
        </p:txBody>
      </p:sp>
    </p:spTree>
    <p:extLst>
      <p:ext uri="{BB962C8B-B14F-4D97-AF65-F5344CB8AC3E}">
        <p14:creationId xmlns:p14="http://schemas.microsoft.com/office/powerpoint/2010/main" val="282554567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04812830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49574957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04871411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33162833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90871936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D3C7878-E569-4C62-B4F5-7983C35A2248}" type="datetimeFigureOut">
              <a:rPr lang="en-US" smtClean="0"/>
              <a:t>11/30/2022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27967723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90485503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63980861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91914305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80224177"/>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27462548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036000" y="3429000"/>
            <a:ext cx="6120000" cy="7092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200"/>
            </a:lvl1pPr>
            <a:lvl2pPr lvl="1" algn="ctr" rtl="0">
              <a:spcBef>
                <a:spcPct val="0"/>
              </a:spcBef>
              <a:spcAft>
                <a:spcPct val="0"/>
              </a:spcAft>
              <a:buSzPts val="3000"/>
              <a:buNone/>
              <a:defRPr sz="4000"/>
            </a:lvl2pPr>
            <a:lvl3pPr lvl="2" algn="ctr" rtl="0">
              <a:spcBef>
                <a:spcPct val="0"/>
              </a:spcBef>
              <a:spcAft>
                <a:spcPct val="0"/>
              </a:spcAft>
              <a:buSzPts val="3000"/>
              <a:buNone/>
              <a:defRPr sz="4000"/>
            </a:lvl3pPr>
            <a:lvl4pPr lvl="3" algn="ctr" rtl="0">
              <a:spcBef>
                <a:spcPct val="0"/>
              </a:spcBef>
              <a:spcAft>
                <a:spcPct val="0"/>
              </a:spcAft>
              <a:buSzPts val="3000"/>
              <a:buNone/>
              <a:defRPr sz="4000"/>
            </a:lvl4pPr>
            <a:lvl5pPr lvl="4" algn="ctr" rtl="0">
              <a:spcBef>
                <a:spcPct val="0"/>
              </a:spcBef>
              <a:spcAft>
                <a:spcPct val="0"/>
              </a:spcAft>
              <a:buSzPts val="3000"/>
              <a:buNone/>
              <a:defRPr sz="4000"/>
            </a:lvl5pPr>
            <a:lvl6pPr lvl="5" algn="ctr" rtl="0">
              <a:spcBef>
                <a:spcPct val="0"/>
              </a:spcBef>
              <a:spcAft>
                <a:spcPct val="0"/>
              </a:spcAft>
              <a:buSzPts val="3000"/>
              <a:buNone/>
              <a:defRPr sz="4000"/>
            </a:lvl6pPr>
            <a:lvl7pPr lvl="6" algn="ctr" rtl="0">
              <a:spcBef>
                <a:spcPct val="0"/>
              </a:spcBef>
              <a:spcAft>
                <a:spcPct val="0"/>
              </a:spcAft>
              <a:buSzPts val="3000"/>
              <a:buNone/>
              <a:defRPr sz="4000"/>
            </a:lvl7pPr>
            <a:lvl8pPr lvl="7" algn="ctr" rtl="0">
              <a:spcBef>
                <a:spcPct val="0"/>
              </a:spcBef>
              <a:spcAft>
                <a:spcPct val="0"/>
              </a:spcAft>
              <a:buSzPts val="3000"/>
              <a:buNone/>
              <a:defRPr sz="4000"/>
            </a:lvl8pPr>
            <a:lvl9pPr lvl="8" algn="ctr" rtl="0">
              <a:spcBef>
                <a:spcPct val="0"/>
              </a:spcBef>
              <a:spcAft>
                <a:spcPct val="0"/>
              </a:spcAft>
              <a:buSzPts val="3000"/>
              <a:buNone/>
              <a:defRPr sz="4000"/>
            </a:lvl9pPr>
          </a:lstStyle>
          <a:p>
            <a:endParaRPr/>
          </a:p>
        </p:txBody>
      </p:sp>
      <p:sp>
        <p:nvSpPr>
          <p:cNvPr id="58" name="Google Shape;58;p15"/>
          <p:cNvSpPr txBox="1">
            <a:spLocks noGrp="1"/>
          </p:cNvSpPr>
          <p:nvPr>
            <p:ph type="subTitle" idx="1"/>
          </p:nvPr>
        </p:nvSpPr>
        <p:spPr>
          <a:xfrm>
            <a:off x="1926033" y="2249717"/>
            <a:ext cx="8340000" cy="11140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3000"/>
              <a:buNone/>
              <a:defRPr sz="2667"/>
            </a:lvl1pPr>
            <a:lvl2pPr lvl="1" algn="ctr" rtl="0">
              <a:lnSpc>
                <a:spcPct val="100000"/>
              </a:lnSpc>
              <a:spcBef>
                <a:spcPct val="0"/>
              </a:spcBef>
              <a:spcAft>
                <a:spcPct val="0"/>
              </a:spcAft>
              <a:buSzPts val="3000"/>
              <a:buNone/>
              <a:defRPr sz="4000"/>
            </a:lvl2pPr>
            <a:lvl3pPr lvl="2" algn="ctr" rtl="0">
              <a:lnSpc>
                <a:spcPct val="100000"/>
              </a:lnSpc>
              <a:spcBef>
                <a:spcPts val="2133"/>
              </a:spcBef>
              <a:spcAft>
                <a:spcPct val="0"/>
              </a:spcAft>
              <a:buSzPts val="3000"/>
              <a:buNone/>
              <a:defRPr sz="4000"/>
            </a:lvl3pPr>
            <a:lvl4pPr lvl="3" algn="ctr" rtl="0">
              <a:lnSpc>
                <a:spcPct val="100000"/>
              </a:lnSpc>
              <a:spcBef>
                <a:spcPts val="2133"/>
              </a:spcBef>
              <a:spcAft>
                <a:spcPct val="0"/>
              </a:spcAft>
              <a:buSzPts val="3000"/>
              <a:buNone/>
              <a:defRPr sz="4000"/>
            </a:lvl4pPr>
            <a:lvl5pPr lvl="4" algn="ctr" rtl="0">
              <a:lnSpc>
                <a:spcPct val="100000"/>
              </a:lnSpc>
              <a:spcBef>
                <a:spcPts val="2133"/>
              </a:spcBef>
              <a:spcAft>
                <a:spcPct val="0"/>
              </a:spcAft>
              <a:buSzPts val="3000"/>
              <a:buNone/>
              <a:defRPr sz="4000"/>
            </a:lvl5pPr>
            <a:lvl6pPr lvl="5" algn="ctr" rtl="0">
              <a:lnSpc>
                <a:spcPct val="100000"/>
              </a:lnSpc>
              <a:spcBef>
                <a:spcPts val="2133"/>
              </a:spcBef>
              <a:spcAft>
                <a:spcPct val="0"/>
              </a:spcAft>
              <a:buSzPts val="3000"/>
              <a:buNone/>
              <a:defRPr sz="4000"/>
            </a:lvl6pPr>
            <a:lvl7pPr lvl="6" algn="ctr" rtl="0">
              <a:lnSpc>
                <a:spcPct val="100000"/>
              </a:lnSpc>
              <a:spcBef>
                <a:spcPts val="2133"/>
              </a:spcBef>
              <a:spcAft>
                <a:spcPct val="0"/>
              </a:spcAft>
              <a:buSzPts val="3000"/>
              <a:buNone/>
              <a:defRPr sz="4000"/>
            </a:lvl7pPr>
            <a:lvl8pPr lvl="7" algn="ctr" rtl="0">
              <a:lnSpc>
                <a:spcPct val="100000"/>
              </a:lnSpc>
              <a:spcBef>
                <a:spcPts val="2133"/>
              </a:spcBef>
              <a:spcAft>
                <a:spcPct val="0"/>
              </a:spcAft>
              <a:buSzPts val="3000"/>
              <a:buNone/>
              <a:defRPr sz="4000"/>
            </a:lvl8pPr>
            <a:lvl9pPr lvl="8" algn="ctr" rtl="0">
              <a:lnSpc>
                <a:spcPct val="100000"/>
              </a:lnSpc>
              <a:spcBef>
                <a:spcPts val="2133"/>
              </a:spcBef>
              <a:spcAft>
                <a:spcPts val="2133"/>
              </a:spcAft>
              <a:buSzPts val="3000"/>
              <a:buNone/>
              <a:defRPr sz="4000"/>
            </a:lvl9pPr>
          </a:lstStyle>
          <a:p>
            <a:endParaRPr/>
          </a:p>
        </p:txBody>
      </p:sp>
    </p:spTree>
    <p:extLst>
      <p:ext uri="{BB962C8B-B14F-4D97-AF65-F5344CB8AC3E}">
        <p14:creationId xmlns:p14="http://schemas.microsoft.com/office/powerpoint/2010/main" val="232767915"/>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04812830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49574957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0487141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778E336-6673-4F8B-BAC9-E4DD7C7739D0}" type="datetimeFigureOut">
              <a:rPr lang="en-US" smtClean="0"/>
              <a:t>11/30/2022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33162833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290871936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27967723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90485503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163980861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91914305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48022417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a:t>‹#›</a:t>
            </a:fld>
            <a:endParaRPr lang="en-US"/>
          </a:p>
        </p:txBody>
      </p:sp>
    </p:spTree>
    <p:extLst>
      <p:ext uri="{BB962C8B-B14F-4D97-AF65-F5344CB8AC3E}">
        <p14:creationId xmlns:p14="http://schemas.microsoft.com/office/powerpoint/2010/main" val="327462548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036000" y="3429000"/>
            <a:ext cx="6120000" cy="7092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3200"/>
            </a:lvl1pPr>
            <a:lvl2pPr lvl="1" algn="ctr" rtl="0">
              <a:spcBef>
                <a:spcPct val="0"/>
              </a:spcBef>
              <a:spcAft>
                <a:spcPct val="0"/>
              </a:spcAft>
              <a:buSzPts val="3000"/>
              <a:buNone/>
              <a:defRPr sz="4000"/>
            </a:lvl2pPr>
            <a:lvl3pPr lvl="2" algn="ctr" rtl="0">
              <a:spcBef>
                <a:spcPct val="0"/>
              </a:spcBef>
              <a:spcAft>
                <a:spcPct val="0"/>
              </a:spcAft>
              <a:buSzPts val="3000"/>
              <a:buNone/>
              <a:defRPr sz="4000"/>
            </a:lvl3pPr>
            <a:lvl4pPr lvl="3" algn="ctr" rtl="0">
              <a:spcBef>
                <a:spcPct val="0"/>
              </a:spcBef>
              <a:spcAft>
                <a:spcPct val="0"/>
              </a:spcAft>
              <a:buSzPts val="3000"/>
              <a:buNone/>
              <a:defRPr sz="4000"/>
            </a:lvl4pPr>
            <a:lvl5pPr lvl="4" algn="ctr" rtl="0">
              <a:spcBef>
                <a:spcPct val="0"/>
              </a:spcBef>
              <a:spcAft>
                <a:spcPct val="0"/>
              </a:spcAft>
              <a:buSzPts val="3000"/>
              <a:buNone/>
              <a:defRPr sz="4000"/>
            </a:lvl5pPr>
            <a:lvl6pPr lvl="5" algn="ctr" rtl="0">
              <a:spcBef>
                <a:spcPct val="0"/>
              </a:spcBef>
              <a:spcAft>
                <a:spcPct val="0"/>
              </a:spcAft>
              <a:buSzPts val="3000"/>
              <a:buNone/>
              <a:defRPr sz="4000"/>
            </a:lvl6pPr>
            <a:lvl7pPr lvl="6" algn="ctr" rtl="0">
              <a:spcBef>
                <a:spcPct val="0"/>
              </a:spcBef>
              <a:spcAft>
                <a:spcPct val="0"/>
              </a:spcAft>
              <a:buSzPts val="3000"/>
              <a:buNone/>
              <a:defRPr sz="4000"/>
            </a:lvl7pPr>
            <a:lvl8pPr lvl="7" algn="ctr" rtl="0">
              <a:spcBef>
                <a:spcPct val="0"/>
              </a:spcBef>
              <a:spcAft>
                <a:spcPct val="0"/>
              </a:spcAft>
              <a:buSzPts val="3000"/>
              <a:buNone/>
              <a:defRPr sz="4000"/>
            </a:lvl8pPr>
            <a:lvl9pPr lvl="8" algn="ctr" rtl="0">
              <a:spcBef>
                <a:spcPct val="0"/>
              </a:spcBef>
              <a:spcAft>
                <a:spcPct val="0"/>
              </a:spcAft>
              <a:buSzPts val="3000"/>
              <a:buNone/>
              <a:defRPr sz="4000"/>
            </a:lvl9pPr>
          </a:lstStyle>
          <a:p>
            <a:endParaRPr/>
          </a:p>
        </p:txBody>
      </p:sp>
      <p:sp>
        <p:nvSpPr>
          <p:cNvPr id="58" name="Google Shape;58;p15"/>
          <p:cNvSpPr txBox="1">
            <a:spLocks noGrp="1"/>
          </p:cNvSpPr>
          <p:nvPr>
            <p:ph type="subTitle" idx="1"/>
          </p:nvPr>
        </p:nvSpPr>
        <p:spPr>
          <a:xfrm>
            <a:off x="1926033" y="2249717"/>
            <a:ext cx="8340000" cy="1114000"/>
          </a:xfrm>
          <a:prstGeom prst="rect">
            <a:avLst/>
          </a:prstGeom>
        </p:spPr>
        <p:txBody>
          <a:bodyPr spcFirstLastPara="1" wrap="square" lIns="91425" tIns="91425" rIns="91425" bIns="91425" anchor="b" anchorCtr="0">
            <a:noAutofit/>
          </a:bodyPr>
          <a:lstStyle>
            <a:lvl1pPr lvl="0" algn="ctr" rtl="0">
              <a:lnSpc>
                <a:spcPct val="100000"/>
              </a:lnSpc>
              <a:spcBef>
                <a:spcPct val="0"/>
              </a:spcBef>
              <a:spcAft>
                <a:spcPct val="0"/>
              </a:spcAft>
              <a:buSzPts val="3000"/>
              <a:buNone/>
              <a:defRPr sz="2667"/>
            </a:lvl1pPr>
            <a:lvl2pPr lvl="1" algn="ctr" rtl="0">
              <a:lnSpc>
                <a:spcPct val="100000"/>
              </a:lnSpc>
              <a:spcBef>
                <a:spcPct val="0"/>
              </a:spcBef>
              <a:spcAft>
                <a:spcPct val="0"/>
              </a:spcAft>
              <a:buSzPts val="3000"/>
              <a:buNone/>
              <a:defRPr sz="4000"/>
            </a:lvl2pPr>
            <a:lvl3pPr lvl="2" algn="ctr" rtl="0">
              <a:lnSpc>
                <a:spcPct val="100000"/>
              </a:lnSpc>
              <a:spcBef>
                <a:spcPts val="2133"/>
              </a:spcBef>
              <a:spcAft>
                <a:spcPct val="0"/>
              </a:spcAft>
              <a:buSzPts val="3000"/>
              <a:buNone/>
              <a:defRPr sz="4000"/>
            </a:lvl3pPr>
            <a:lvl4pPr lvl="3" algn="ctr" rtl="0">
              <a:lnSpc>
                <a:spcPct val="100000"/>
              </a:lnSpc>
              <a:spcBef>
                <a:spcPts val="2133"/>
              </a:spcBef>
              <a:spcAft>
                <a:spcPct val="0"/>
              </a:spcAft>
              <a:buSzPts val="3000"/>
              <a:buNone/>
              <a:defRPr sz="4000"/>
            </a:lvl4pPr>
            <a:lvl5pPr lvl="4" algn="ctr" rtl="0">
              <a:lnSpc>
                <a:spcPct val="100000"/>
              </a:lnSpc>
              <a:spcBef>
                <a:spcPts val="2133"/>
              </a:spcBef>
              <a:spcAft>
                <a:spcPct val="0"/>
              </a:spcAft>
              <a:buSzPts val="3000"/>
              <a:buNone/>
              <a:defRPr sz="4000"/>
            </a:lvl5pPr>
            <a:lvl6pPr lvl="5" algn="ctr" rtl="0">
              <a:lnSpc>
                <a:spcPct val="100000"/>
              </a:lnSpc>
              <a:spcBef>
                <a:spcPts val="2133"/>
              </a:spcBef>
              <a:spcAft>
                <a:spcPct val="0"/>
              </a:spcAft>
              <a:buSzPts val="3000"/>
              <a:buNone/>
              <a:defRPr sz="4000"/>
            </a:lvl6pPr>
            <a:lvl7pPr lvl="6" algn="ctr" rtl="0">
              <a:lnSpc>
                <a:spcPct val="100000"/>
              </a:lnSpc>
              <a:spcBef>
                <a:spcPts val="2133"/>
              </a:spcBef>
              <a:spcAft>
                <a:spcPct val="0"/>
              </a:spcAft>
              <a:buSzPts val="3000"/>
              <a:buNone/>
              <a:defRPr sz="4000"/>
            </a:lvl7pPr>
            <a:lvl8pPr lvl="7" algn="ctr" rtl="0">
              <a:lnSpc>
                <a:spcPct val="100000"/>
              </a:lnSpc>
              <a:spcBef>
                <a:spcPts val="2133"/>
              </a:spcBef>
              <a:spcAft>
                <a:spcPct val="0"/>
              </a:spcAft>
              <a:buSzPts val="3000"/>
              <a:buNone/>
              <a:defRPr sz="4000"/>
            </a:lvl8pPr>
            <a:lvl9pPr lvl="8" algn="ctr" rtl="0">
              <a:lnSpc>
                <a:spcPct val="100000"/>
              </a:lnSpc>
              <a:spcBef>
                <a:spcPts val="2133"/>
              </a:spcBef>
              <a:spcAft>
                <a:spcPts val="2133"/>
              </a:spcAft>
              <a:buSzPts val="3000"/>
              <a:buNone/>
              <a:defRPr sz="4000"/>
            </a:lvl9pPr>
          </a:lstStyle>
          <a:p>
            <a:endParaRPr/>
          </a:p>
        </p:txBody>
      </p:sp>
    </p:spTree>
    <p:extLst>
      <p:ext uri="{BB962C8B-B14F-4D97-AF65-F5344CB8AC3E}">
        <p14:creationId xmlns:p14="http://schemas.microsoft.com/office/powerpoint/2010/main" val="2327679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142194D-7206-47C0-BCD1-1CBF2EDE6047}" type="datetimeFigureOut">
              <a:rPr lang="en-US" smtClean="0"/>
              <a:t>11/30/2022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8929640-7C17-422D-B65E-5A1220DFBFDE}" type="datetimeFigureOut">
              <a:rPr lang="en-US" smtClean="0"/>
              <a:t>11/30/2022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CB96C21-8B08-481B-BC89-D3BFFAAD86F0}" type="datetimeFigureOut">
              <a:rPr lang="en-US" smtClean="0"/>
              <a:t>11/30/2022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3BAB95-8DA7-460B-B00A-7037C8394FB0}" type="datetime1">
              <a:rPr lang="en-US" smtClean="0"/>
              <a:t>11/30/2022</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A71338-8BA2-4C79-A6C5-5A8E30081D0C}" type="slidenum">
              <a:rPr lang="en-US" smtClean="0"/>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en-US">
              <a:solidFill>
                <a:schemeClr val="tx1"/>
              </a:solidFill>
            </a:endParaRPr>
          </a:p>
        </p:txBody>
      </p:sp>
    </p:spTree>
    <p:extLst>
      <p:ext uri="{BB962C8B-B14F-4D97-AF65-F5344CB8AC3E}">
        <p14:creationId xmlns:p14="http://schemas.microsoft.com/office/powerpoint/2010/main" val="2491015194"/>
      </p:ext>
    </p:extLst>
  </p:cSld>
  <p:clrMap bg1="lt1" tx1="dk1" bg2="lt2" tx2="dk2" accent1="accent1" accent2="accent2" accent3="accent3" accent4="accent4" accent5="accent5" accent6="accent6" hlink="hlink" folHlink="folHlink"/>
  <p:sldLayoutIdLst>
    <p:sldLayoutId id="2147483660"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Lst>
  <p:transition/>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3BAB95-8DA7-460B-B00A-7037C8394FB0}" type="datetime1">
              <a:rPr lang="en-US" smtClean="0"/>
              <a:t>11/30/2022</a:t>
            </a:fld>
            <a:endParaRPr lang="en-US"/>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Sample Footer Text</a:t>
            </a:r>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cap="all" spc="150" baseline="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A71338-8BA2-4C79-A6C5-5A8E30081D0C}" type="slidenum">
              <a:rPr lang="en-US" smtClean="0"/>
              <a:t>‹#›</a:t>
            </a:fld>
            <a:endParaRPr lang="en-US"/>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lang="en-US">
              <a:solidFill>
                <a:schemeClr val="tx1"/>
              </a:solidFill>
            </a:endParaRPr>
          </a:p>
        </p:txBody>
      </p:sp>
    </p:spTree>
    <p:extLst>
      <p:ext uri="{BB962C8B-B14F-4D97-AF65-F5344CB8AC3E}">
        <p14:creationId xmlns:p14="http://schemas.microsoft.com/office/powerpoint/2010/main" val="2491015194"/>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ransition/>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A0F8F-0CFE-4163-8C10-CD36C7ECEBA3}" type="datetimeFigureOut">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05B10C-A49E-4091-8C9D-D8F38B72D18C}" type="slidenum">
              <a:rPr lang="en-US" smtClean="0"/>
              <a:t>‹#›</a:t>
            </a:fld>
            <a:endParaRPr lang="en-US"/>
          </a:p>
        </p:txBody>
      </p:sp>
    </p:spTree>
    <p:extLst>
      <p:ext uri="{BB962C8B-B14F-4D97-AF65-F5344CB8AC3E}">
        <p14:creationId xmlns:p14="http://schemas.microsoft.com/office/powerpoint/2010/main" val="204067918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4DE79-268F-4C1A-8933-263129D2AF90}" type="datetimeFigureOut">
              <a:rPr lang="en-US"/>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a:t>‹#›</a:t>
            </a:fld>
            <a:endParaRPr lang="en-US"/>
          </a:p>
        </p:txBody>
      </p:sp>
    </p:spTree>
    <p:extLst>
      <p:ext uri="{BB962C8B-B14F-4D97-AF65-F5344CB8AC3E}">
        <p14:creationId xmlns:p14="http://schemas.microsoft.com/office/powerpoint/2010/main" val="2672524803"/>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764DE79-268F-4C1A-8933-263129D2AF90}" type="datetimeFigureOut">
              <a:rPr lang="en-US"/>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a:t>‹#›</a:t>
            </a:fld>
            <a:endParaRPr lang="en-US"/>
          </a:p>
        </p:txBody>
      </p:sp>
    </p:spTree>
    <p:extLst>
      <p:ext uri="{BB962C8B-B14F-4D97-AF65-F5344CB8AC3E}">
        <p14:creationId xmlns:p14="http://schemas.microsoft.com/office/powerpoint/2010/main" val="2672524803"/>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38.xml"/><Relationship Id="rId2" Type="http://schemas.openxmlformats.org/officeDocument/2006/relationships/slide" Target="slide2.xml"/><Relationship Id="rId1" Type="http://schemas.openxmlformats.org/officeDocument/2006/relationships/slideLayout" Target="../slideLayouts/slideLayout57.xml"/><Relationship Id="rId6" Type="http://schemas.openxmlformats.org/officeDocument/2006/relationships/slide" Target="slide35.xml"/><Relationship Id="rId5" Type="http://schemas.openxmlformats.org/officeDocument/2006/relationships/slide" Target="slide23.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1.xml"/><Relationship Id="rId2" Type="http://schemas.openxmlformats.org/officeDocument/2006/relationships/diagramData" Target="../diagrams/data4.xml"/><Relationship Id="rId1" Type="http://schemas.openxmlformats.org/officeDocument/2006/relationships/slideLayout" Target="../slideLayouts/slideLayout2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6.gif"/><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reately.com/diagram-type/use-case" TargetMode="External"/><Relationship Id="rId1" Type="http://schemas.openxmlformats.org/officeDocument/2006/relationships/slideLayout" Target="../slideLayouts/slideLayout42.xml"/><Relationship Id="rId4"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9.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0.pn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1.jpe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3.jpe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eg"/><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1.jpe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58.xml"/><Relationship Id="rId4" Type="http://schemas.openxmlformats.org/officeDocument/2006/relationships/slide" Target="slide1.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58.xml"/><Relationship Id="rId4" Type="http://schemas.openxmlformats.org/officeDocument/2006/relationships/slide" Target="slide1.xml"/></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3.jpe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58.xml"/><Relationship Id="rId4" Type="http://schemas.openxmlformats.org/officeDocument/2006/relationships/slide" Target="slide1.xml"/></Relationships>
</file>

<file path=ppt/slides/_rels/slide3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diagramQuickStyle" Target="../diagrams/quickStyle5.xml"/><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diagramLayout" Target="../diagrams/layout5.xml"/><Relationship Id="rId2" Type="http://schemas.openxmlformats.org/officeDocument/2006/relationships/image" Target="../media/image35.png"/><Relationship Id="rId16" Type="http://schemas.openxmlformats.org/officeDocument/2006/relationships/slide" Target="slide1.xml"/><Relationship Id="rId1" Type="http://schemas.openxmlformats.org/officeDocument/2006/relationships/slideLayout" Target="../slideLayouts/slideLayout58.xml"/><Relationship Id="rId6" Type="http://schemas.openxmlformats.org/officeDocument/2006/relationships/image" Target="../media/image45.svg"/><Relationship Id="rId11" Type="http://schemas.openxmlformats.org/officeDocument/2006/relationships/diagramData" Target="../diagrams/data5.xml"/><Relationship Id="rId5" Type="http://schemas.openxmlformats.org/officeDocument/2006/relationships/image" Target="../media/image37.png"/><Relationship Id="rId15" Type="http://schemas.microsoft.com/office/2007/relationships/diagramDrawing" Target="../diagrams/drawing5.xml"/><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39.png"/><Relationship Id="rId14" Type="http://schemas.openxmlformats.org/officeDocument/2006/relationships/diagramColors" Target="../diagrams/colors5.xml"/></Relationships>
</file>

<file path=ppt/slides/_rels/slide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0.jpg"/><Relationship Id="rId1" Type="http://schemas.openxmlformats.org/officeDocument/2006/relationships/slideLayout" Target="../slideLayouts/slideLayout5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68.xml"/><Relationship Id="rId4" Type="http://schemas.openxmlformats.org/officeDocument/2006/relationships/slide" Target="slide1.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49.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0.png"/><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jpeg"/><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2.jpe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3.jpe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F06226-FA03-2C8F-EA32-0D0A025644A5}"/>
              </a:ext>
            </a:extLst>
          </p:cNvPr>
          <p:cNvSpPr/>
          <p:nvPr/>
        </p:nvSpPr>
        <p:spPr>
          <a:xfrm>
            <a:off x="0" y="0"/>
            <a:ext cx="7198659" cy="6858000"/>
          </a:xfrm>
          <a:prstGeom prst="rect">
            <a:avLst/>
          </a:prstGeom>
          <a:gradFill>
            <a:gsLst>
              <a:gs pos="11000">
                <a:schemeClr val="accent1">
                  <a:lumMod val="40000"/>
                  <a:lumOff val="60000"/>
                </a:schemeClr>
              </a:gs>
              <a:gs pos="100000">
                <a:schemeClr val="bg2">
                  <a:shade val="63000"/>
                  <a:satMod val="120000"/>
                </a:schemeClr>
              </a:gs>
            </a:gsLst>
            <a:lin ang="5400000" scaled="0"/>
          </a:gradFill>
          <a:ln>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cxnSp>
        <p:nvCxnSpPr>
          <p:cNvPr id="11" name="Straight Connector 10">
            <a:extLst>
              <a:ext uri="{FF2B5EF4-FFF2-40B4-BE49-F238E27FC236}">
                <a16:creationId xmlns:a16="http://schemas.microsoft.com/office/drawing/2014/main" id="{8D113796-16AD-7BA0-5308-9BCA73CE6290}"/>
              </a:ext>
            </a:extLst>
          </p:cNvPr>
          <p:cNvCxnSpPr/>
          <p:nvPr/>
        </p:nvCxnSpPr>
        <p:spPr>
          <a:xfrm flipH="1">
            <a:off x="7060375" y="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FDA09AD9-D0A9-D7EB-6226-0896CCE890AD}"/>
              </a:ext>
            </a:extLst>
          </p:cNvPr>
          <p:cNvCxnSpPr/>
          <p:nvPr/>
        </p:nvCxnSpPr>
        <p:spPr>
          <a:xfrm flipH="1">
            <a:off x="6988657" y="0"/>
            <a:ext cx="0" cy="685800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92" name="Group 91">
            <a:extLst>
              <a:ext uri="{FF2B5EF4-FFF2-40B4-BE49-F238E27FC236}">
                <a16:creationId xmlns:a16="http://schemas.microsoft.com/office/drawing/2014/main" id="{AD46D4B7-BB0A-24E8-0A24-5F4B77192FFC}"/>
              </a:ext>
            </a:extLst>
          </p:cNvPr>
          <p:cNvGrpSpPr/>
          <p:nvPr/>
        </p:nvGrpSpPr>
        <p:grpSpPr>
          <a:xfrm>
            <a:off x="5208264" y="86859"/>
            <a:ext cx="2183574" cy="833718"/>
            <a:chOff x="5208268" y="89666"/>
            <a:chExt cx="2183574" cy="833718"/>
          </a:xfrm>
        </p:grpSpPr>
        <p:sp>
          <p:nvSpPr>
            <p:cNvPr id="26" name="Freeform: Shape 25">
              <a:extLst>
                <a:ext uri="{FF2B5EF4-FFF2-40B4-BE49-F238E27FC236}">
                  <a16:creationId xmlns:a16="http://schemas.microsoft.com/office/drawing/2014/main" id="{C52DE681-9D4C-21CB-426C-ED9E1E93D59C}"/>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69" name="Straight Connector 68">
              <a:extLst>
                <a:ext uri="{FF2B5EF4-FFF2-40B4-BE49-F238E27FC236}">
                  <a16:creationId xmlns:a16="http://schemas.microsoft.com/office/drawing/2014/main" id="{51E1CD9A-D58E-FDB3-1871-E116C0764245}"/>
                </a:ext>
              </a:extLst>
            </p:cNvPr>
            <p:cNvCxnSpPr/>
            <p:nvPr/>
          </p:nvCxnSpPr>
          <p:spPr>
            <a:xfrm flipV="1">
              <a:off x="5972175" y="339790"/>
              <a:ext cx="1419667" cy="1992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7" name="Straight Connector 76">
              <a:extLst>
                <a:ext uri="{FF2B5EF4-FFF2-40B4-BE49-F238E27FC236}">
                  <a16:creationId xmlns:a16="http://schemas.microsoft.com/office/drawing/2014/main" id="{3108E0DB-8707-BFE5-67A7-CCF7DB0D0DEB}"/>
                </a:ext>
              </a:extLst>
            </p:cNvPr>
            <p:cNvCxnSpPr/>
            <p:nvPr/>
          </p:nvCxnSpPr>
          <p:spPr>
            <a:xfrm flipV="1">
              <a:off x="5972174" y="862516"/>
              <a:ext cx="1419667" cy="1992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8" name="Straight Connector 77">
              <a:extLst>
                <a:ext uri="{FF2B5EF4-FFF2-40B4-BE49-F238E27FC236}">
                  <a16:creationId xmlns:a16="http://schemas.microsoft.com/office/drawing/2014/main" id="{DDE45DCA-1D56-C96F-1224-1F77F12BBBC4}"/>
                </a:ext>
              </a:extLst>
            </p:cNvPr>
            <p:cNvCxnSpPr/>
            <p:nvPr/>
          </p:nvCxnSpPr>
          <p:spPr>
            <a:xfrm flipV="1">
              <a:off x="5414010" y="359717"/>
              <a:ext cx="558164" cy="200591"/>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5" name="Straight Connector 84">
              <a:extLst>
                <a:ext uri="{FF2B5EF4-FFF2-40B4-BE49-F238E27FC236}">
                  <a16:creationId xmlns:a16="http://schemas.microsoft.com/office/drawing/2014/main" id="{6C7C7384-4BE8-CD54-A425-8CB879389CC8}"/>
                </a:ext>
              </a:extLst>
            </p:cNvPr>
            <p:cNvCxnSpPr/>
            <p:nvPr/>
          </p:nvCxnSpPr>
          <p:spPr>
            <a:xfrm>
              <a:off x="5414010" y="629768"/>
              <a:ext cx="558163" cy="26118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3" name="Group 92">
            <a:extLst>
              <a:ext uri="{FF2B5EF4-FFF2-40B4-BE49-F238E27FC236}">
                <a16:creationId xmlns:a16="http://schemas.microsoft.com/office/drawing/2014/main" id="{A8A397A8-BB5C-7937-34A3-98D3A32BD750}"/>
              </a:ext>
            </a:extLst>
          </p:cNvPr>
          <p:cNvGrpSpPr/>
          <p:nvPr/>
        </p:nvGrpSpPr>
        <p:grpSpPr>
          <a:xfrm>
            <a:off x="5208263" y="1263575"/>
            <a:ext cx="2183574" cy="833718"/>
            <a:chOff x="5208268" y="89666"/>
            <a:chExt cx="2183574" cy="833718"/>
          </a:xfrm>
        </p:grpSpPr>
        <p:sp>
          <p:nvSpPr>
            <p:cNvPr id="94" name="Freeform: Shape 93">
              <a:extLst>
                <a:ext uri="{FF2B5EF4-FFF2-40B4-BE49-F238E27FC236}">
                  <a16:creationId xmlns:a16="http://schemas.microsoft.com/office/drawing/2014/main" id="{8BCDC902-8EF4-1FAB-A10D-161EA34F30FE}"/>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95" name="Straight Connector 94">
              <a:extLst>
                <a:ext uri="{FF2B5EF4-FFF2-40B4-BE49-F238E27FC236}">
                  <a16:creationId xmlns:a16="http://schemas.microsoft.com/office/drawing/2014/main" id="{A1BC9B2B-E3C3-458D-77B7-3A071B37E35B}"/>
                </a:ext>
              </a:extLst>
            </p:cNvPr>
            <p:cNvCxnSpPr/>
            <p:nvPr/>
          </p:nvCxnSpPr>
          <p:spPr>
            <a:xfrm flipV="1">
              <a:off x="5972175" y="339790"/>
              <a:ext cx="1419667" cy="1992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6" name="Straight Connector 95">
              <a:extLst>
                <a:ext uri="{FF2B5EF4-FFF2-40B4-BE49-F238E27FC236}">
                  <a16:creationId xmlns:a16="http://schemas.microsoft.com/office/drawing/2014/main" id="{825828CE-6A14-12F5-F78A-8C3AF95F76B4}"/>
                </a:ext>
              </a:extLst>
            </p:cNvPr>
            <p:cNvCxnSpPr/>
            <p:nvPr/>
          </p:nvCxnSpPr>
          <p:spPr>
            <a:xfrm flipV="1">
              <a:off x="5972174" y="862516"/>
              <a:ext cx="1419667" cy="1992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7" name="Straight Connector 96">
              <a:extLst>
                <a:ext uri="{FF2B5EF4-FFF2-40B4-BE49-F238E27FC236}">
                  <a16:creationId xmlns:a16="http://schemas.microsoft.com/office/drawing/2014/main" id="{A1CA8EE3-BA7B-2F6F-F5BB-CC7D6D445F11}"/>
                </a:ext>
              </a:extLst>
            </p:cNvPr>
            <p:cNvCxnSpPr/>
            <p:nvPr/>
          </p:nvCxnSpPr>
          <p:spPr>
            <a:xfrm flipV="1">
              <a:off x="5414010" y="359717"/>
              <a:ext cx="558164" cy="200591"/>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Straight Connector 97">
              <a:extLst>
                <a:ext uri="{FF2B5EF4-FFF2-40B4-BE49-F238E27FC236}">
                  <a16:creationId xmlns:a16="http://schemas.microsoft.com/office/drawing/2014/main" id="{B5E3FE26-5CC4-0F70-5D48-656CAB0C79E1}"/>
                </a:ext>
              </a:extLst>
            </p:cNvPr>
            <p:cNvCxnSpPr/>
            <p:nvPr/>
          </p:nvCxnSpPr>
          <p:spPr>
            <a:xfrm>
              <a:off x="5414010" y="629768"/>
              <a:ext cx="558163" cy="261187"/>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9" name="Group 98">
            <a:extLst>
              <a:ext uri="{FF2B5EF4-FFF2-40B4-BE49-F238E27FC236}">
                <a16:creationId xmlns:a16="http://schemas.microsoft.com/office/drawing/2014/main" id="{BDF565EF-E3B6-D687-EF2B-AFD31929B4E7}"/>
              </a:ext>
            </a:extLst>
          </p:cNvPr>
          <p:cNvGrpSpPr/>
          <p:nvPr/>
        </p:nvGrpSpPr>
        <p:grpSpPr>
          <a:xfrm>
            <a:off x="5206840" y="2412343"/>
            <a:ext cx="2183574" cy="833718"/>
            <a:chOff x="5208268" y="89666"/>
            <a:chExt cx="2183574" cy="833718"/>
          </a:xfrm>
          <a:solidFill>
            <a:schemeClr val="accent2"/>
          </a:solidFill>
        </p:grpSpPr>
        <p:sp>
          <p:nvSpPr>
            <p:cNvPr id="100" name="Freeform: Shape 99">
              <a:extLst>
                <a:ext uri="{FF2B5EF4-FFF2-40B4-BE49-F238E27FC236}">
                  <a16:creationId xmlns:a16="http://schemas.microsoft.com/office/drawing/2014/main" id="{5361FD14-DFFE-C76F-BE28-50420A8414A1}"/>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01" name="Straight Connector 100">
              <a:extLst>
                <a:ext uri="{FF2B5EF4-FFF2-40B4-BE49-F238E27FC236}">
                  <a16:creationId xmlns:a16="http://schemas.microsoft.com/office/drawing/2014/main" id="{FFF7AFFF-D85B-4227-8DB9-674673EC73D4}"/>
                </a:ext>
              </a:extLst>
            </p:cNvPr>
            <p:cNvCxnSpPr/>
            <p:nvPr/>
          </p:nvCxnSpPr>
          <p:spPr>
            <a:xfrm flipV="1">
              <a:off x="5972175" y="339790"/>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Straight Connector 101">
              <a:extLst>
                <a:ext uri="{FF2B5EF4-FFF2-40B4-BE49-F238E27FC236}">
                  <a16:creationId xmlns:a16="http://schemas.microsoft.com/office/drawing/2014/main" id="{B92DB02C-CB21-C834-788B-A76E2BA95392}"/>
                </a:ext>
              </a:extLst>
            </p:cNvPr>
            <p:cNvCxnSpPr/>
            <p:nvPr/>
          </p:nvCxnSpPr>
          <p:spPr>
            <a:xfrm flipV="1">
              <a:off x="5972174" y="862516"/>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3" name="Straight Connector 102">
              <a:extLst>
                <a:ext uri="{FF2B5EF4-FFF2-40B4-BE49-F238E27FC236}">
                  <a16:creationId xmlns:a16="http://schemas.microsoft.com/office/drawing/2014/main" id="{4B0DFB82-A9E2-991D-08EA-4FDA4FB085CD}"/>
                </a:ext>
              </a:extLst>
            </p:cNvPr>
            <p:cNvCxnSpPr/>
            <p:nvPr/>
          </p:nvCxnSpPr>
          <p:spPr>
            <a:xfrm flipV="1">
              <a:off x="5414010" y="359717"/>
              <a:ext cx="558164" cy="200591"/>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4" name="Straight Connector 103">
              <a:extLst>
                <a:ext uri="{FF2B5EF4-FFF2-40B4-BE49-F238E27FC236}">
                  <a16:creationId xmlns:a16="http://schemas.microsoft.com/office/drawing/2014/main" id="{8460C775-B743-90E4-57BF-DF813AF5E6A3}"/>
                </a:ext>
              </a:extLst>
            </p:cNvPr>
            <p:cNvCxnSpPr/>
            <p:nvPr/>
          </p:nvCxnSpPr>
          <p:spPr>
            <a:xfrm>
              <a:off x="5414010" y="629768"/>
              <a:ext cx="558163" cy="26118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05" name="Group 104">
            <a:extLst>
              <a:ext uri="{FF2B5EF4-FFF2-40B4-BE49-F238E27FC236}">
                <a16:creationId xmlns:a16="http://schemas.microsoft.com/office/drawing/2014/main" id="{FA75E802-8D12-2A6D-0B85-80E510D222B6}"/>
              </a:ext>
            </a:extLst>
          </p:cNvPr>
          <p:cNvGrpSpPr/>
          <p:nvPr/>
        </p:nvGrpSpPr>
        <p:grpSpPr>
          <a:xfrm>
            <a:off x="5197277" y="3542234"/>
            <a:ext cx="2183574" cy="833718"/>
            <a:chOff x="5208268" y="89666"/>
            <a:chExt cx="2183574" cy="833718"/>
          </a:xfrm>
          <a:solidFill>
            <a:schemeClr val="accent2">
              <a:lumMod val="50000"/>
            </a:schemeClr>
          </a:solidFill>
        </p:grpSpPr>
        <p:sp>
          <p:nvSpPr>
            <p:cNvPr id="106" name="Freeform: Shape 105">
              <a:extLst>
                <a:ext uri="{FF2B5EF4-FFF2-40B4-BE49-F238E27FC236}">
                  <a16:creationId xmlns:a16="http://schemas.microsoft.com/office/drawing/2014/main" id="{096C1BD4-7162-1535-0132-C89C61DE9396}"/>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07" name="Straight Connector 106">
              <a:extLst>
                <a:ext uri="{FF2B5EF4-FFF2-40B4-BE49-F238E27FC236}">
                  <a16:creationId xmlns:a16="http://schemas.microsoft.com/office/drawing/2014/main" id="{E6A42579-4F5B-2A16-49B6-E11B3F476893}"/>
                </a:ext>
              </a:extLst>
            </p:cNvPr>
            <p:cNvCxnSpPr/>
            <p:nvPr/>
          </p:nvCxnSpPr>
          <p:spPr>
            <a:xfrm flipV="1">
              <a:off x="5972175" y="339790"/>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F8D9FA91-4B4B-E141-ED4D-A8E2CAFBF8BA}"/>
                </a:ext>
              </a:extLst>
            </p:cNvPr>
            <p:cNvCxnSpPr/>
            <p:nvPr/>
          </p:nvCxnSpPr>
          <p:spPr>
            <a:xfrm flipV="1">
              <a:off x="5972174" y="862516"/>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976AE2F4-6640-D1F5-76B7-705EA944DCA8}"/>
                </a:ext>
              </a:extLst>
            </p:cNvPr>
            <p:cNvCxnSpPr/>
            <p:nvPr/>
          </p:nvCxnSpPr>
          <p:spPr>
            <a:xfrm flipV="1">
              <a:off x="5414010" y="359717"/>
              <a:ext cx="558164" cy="200591"/>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F38D08B1-2D96-FF26-BFCB-93F4B79DE1EF}"/>
                </a:ext>
              </a:extLst>
            </p:cNvPr>
            <p:cNvCxnSpPr/>
            <p:nvPr/>
          </p:nvCxnSpPr>
          <p:spPr>
            <a:xfrm>
              <a:off x="5414010" y="629768"/>
              <a:ext cx="558163" cy="26118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11" name="Group 110">
            <a:extLst>
              <a:ext uri="{FF2B5EF4-FFF2-40B4-BE49-F238E27FC236}">
                <a16:creationId xmlns:a16="http://schemas.microsoft.com/office/drawing/2014/main" id="{DB3A733B-279E-69A3-4BCC-8ADB6800108E}"/>
              </a:ext>
            </a:extLst>
          </p:cNvPr>
          <p:cNvGrpSpPr/>
          <p:nvPr/>
        </p:nvGrpSpPr>
        <p:grpSpPr>
          <a:xfrm>
            <a:off x="5206840" y="4720585"/>
            <a:ext cx="2183574" cy="833718"/>
            <a:chOff x="5208268" y="89666"/>
            <a:chExt cx="2183574" cy="833718"/>
          </a:xfrm>
          <a:solidFill>
            <a:srgbClr val="FFC000"/>
          </a:solidFill>
        </p:grpSpPr>
        <p:sp>
          <p:nvSpPr>
            <p:cNvPr id="112" name="Freeform: Shape 111">
              <a:extLst>
                <a:ext uri="{FF2B5EF4-FFF2-40B4-BE49-F238E27FC236}">
                  <a16:creationId xmlns:a16="http://schemas.microsoft.com/office/drawing/2014/main" id="{612008DF-32CC-126E-450A-A1316AFB4E41}"/>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13" name="Straight Connector 112">
              <a:extLst>
                <a:ext uri="{FF2B5EF4-FFF2-40B4-BE49-F238E27FC236}">
                  <a16:creationId xmlns:a16="http://schemas.microsoft.com/office/drawing/2014/main" id="{E2B77749-279F-C3A5-80ED-85109DBCB562}"/>
                </a:ext>
              </a:extLst>
            </p:cNvPr>
            <p:cNvCxnSpPr/>
            <p:nvPr/>
          </p:nvCxnSpPr>
          <p:spPr>
            <a:xfrm flipV="1">
              <a:off x="5972175" y="339790"/>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ABE27AC3-64E6-25E9-C99B-CE5DF0272E51}"/>
                </a:ext>
              </a:extLst>
            </p:cNvPr>
            <p:cNvCxnSpPr/>
            <p:nvPr/>
          </p:nvCxnSpPr>
          <p:spPr>
            <a:xfrm flipV="1">
              <a:off x="5972174" y="862516"/>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E7D05EBC-8764-D188-6EF6-3C1407423081}"/>
                </a:ext>
              </a:extLst>
            </p:cNvPr>
            <p:cNvCxnSpPr/>
            <p:nvPr/>
          </p:nvCxnSpPr>
          <p:spPr>
            <a:xfrm flipV="1">
              <a:off x="5414010" y="359717"/>
              <a:ext cx="558164" cy="200591"/>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A1462BA2-7B80-786F-3F9E-514FB4CD44B2}"/>
                </a:ext>
              </a:extLst>
            </p:cNvPr>
            <p:cNvCxnSpPr/>
            <p:nvPr/>
          </p:nvCxnSpPr>
          <p:spPr>
            <a:xfrm>
              <a:off x="5414010" y="629768"/>
              <a:ext cx="558163" cy="26118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117" name="Group 116">
            <a:extLst>
              <a:ext uri="{FF2B5EF4-FFF2-40B4-BE49-F238E27FC236}">
                <a16:creationId xmlns:a16="http://schemas.microsoft.com/office/drawing/2014/main" id="{005E4699-FC0A-CF83-185E-DFB556B3ED0C}"/>
              </a:ext>
            </a:extLst>
          </p:cNvPr>
          <p:cNvGrpSpPr/>
          <p:nvPr/>
        </p:nvGrpSpPr>
        <p:grpSpPr>
          <a:xfrm>
            <a:off x="5206840" y="5858823"/>
            <a:ext cx="2183574" cy="833718"/>
            <a:chOff x="5208268" y="89666"/>
            <a:chExt cx="2183574" cy="833718"/>
          </a:xfrm>
          <a:solidFill>
            <a:schemeClr val="accent5">
              <a:lumMod val="50000"/>
            </a:schemeClr>
          </a:solidFill>
        </p:grpSpPr>
        <p:sp>
          <p:nvSpPr>
            <p:cNvPr id="118" name="Freeform: Shape 117">
              <a:extLst>
                <a:ext uri="{FF2B5EF4-FFF2-40B4-BE49-F238E27FC236}">
                  <a16:creationId xmlns:a16="http://schemas.microsoft.com/office/drawing/2014/main" id="{9171E370-D5DD-16C0-DDD0-97C967746CE3}"/>
                </a:ext>
              </a:extLst>
            </p:cNvPr>
            <p:cNvSpPr/>
            <p:nvPr/>
          </p:nvSpPr>
          <p:spPr>
            <a:xfrm>
              <a:off x="5208268" y="89666"/>
              <a:ext cx="2183574" cy="833718"/>
            </a:xfrm>
            <a:custGeom>
              <a:avLst/>
              <a:gdLst>
                <a:gd name="connsiteX0" fmla="*/ 2191775 w 2388999"/>
                <a:gd name="connsiteY0" fmla="*/ 0 h 1111623"/>
                <a:gd name="connsiteX1" fmla="*/ 2388999 w 2388999"/>
                <a:gd name="connsiteY1" fmla="*/ 252445 h 1111623"/>
                <a:gd name="connsiteX2" fmla="*/ 2388999 w 2388999"/>
                <a:gd name="connsiteY2" fmla="*/ 1111623 h 1111623"/>
                <a:gd name="connsiteX3" fmla="*/ 793739 w 2388999"/>
                <a:gd name="connsiteY3" fmla="*/ 1111623 h 1111623"/>
                <a:gd name="connsiteX4" fmla="*/ 0 w 2388999"/>
                <a:gd name="connsiteY4" fmla="*/ 682034 h 1111623"/>
                <a:gd name="connsiteX5" fmla="*/ 793739 w 2388999"/>
                <a:gd name="connsiteY5" fmla="*/ 252445 h 1111623"/>
                <a:gd name="connsiteX6" fmla="*/ 2191775 w 2388999"/>
                <a:gd name="connsiteY6" fmla="*/ 252445 h 11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999" h="1111623">
                  <a:moveTo>
                    <a:pt x="2191775" y="0"/>
                  </a:moveTo>
                  <a:lnTo>
                    <a:pt x="2388999" y="252445"/>
                  </a:lnTo>
                  <a:lnTo>
                    <a:pt x="2388999" y="1111623"/>
                  </a:lnTo>
                  <a:lnTo>
                    <a:pt x="793739" y="1111623"/>
                  </a:lnTo>
                  <a:lnTo>
                    <a:pt x="0" y="682034"/>
                  </a:lnTo>
                  <a:lnTo>
                    <a:pt x="793739" y="252445"/>
                  </a:lnTo>
                  <a:lnTo>
                    <a:pt x="2191775" y="252445"/>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Snap ITC" panose="020B0604020202020204" pitchFamily="82" charset="0"/>
              </a:endParaRPr>
            </a:p>
          </p:txBody>
        </p:sp>
        <p:cxnSp>
          <p:nvCxnSpPr>
            <p:cNvPr id="119" name="Straight Connector 118">
              <a:extLst>
                <a:ext uri="{FF2B5EF4-FFF2-40B4-BE49-F238E27FC236}">
                  <a16:creationId xmlns:a16="http://schemas.microsoft.com/office/drawing/2014/main" id="{3AE44C22-D9DC-3950-031E-F11BB6A2CE4E}"/>
                </a:ext>
              </a:extLst>
            </p:cNvPr>
            <p:cNvCxnSpPr/>
            <p:nvPr/>
          </p:nvCxnSpPr>
          <p:spPr>
            <a:xfrm flipV="1">
              <a:off x="5972175" y="339790"/>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0" name="Straight Connector 119">
              <a:extLst>
                <a:ext uri="{FF2B5EF4-FFF2-40B4-BE49-F238E27FC236}">
                  <a16:creationId xmlns:a16="http://schemas.microsoft.com/office/drawing/2014/main" id="{3BAE2CD6-150B-9CB3-AF64-6F012B15D004}"/>
                </a:ext>
              </a:extLst>
            </p:cNvPr>
            <p:cNvCxnSpPr/>
            <p:nvPr/>
          </p:nvCxnSpPr>
          <p:spPr>
            <a:xfrm flipV="1">
              <a:off x="5972174" y="862516"/>
              <a:ext cx="1419667" cy="1992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1" name="Straight Connector 120">
              <a:extLst>
                <a:ext uri="{FF2B5EF4-FFF2-40B4-BE49-F238E27FC236}">
                  <a16:creationId xmlns:a16="http://schemas.microsoft.com/office/drawing/2014/main" id="{AD670E53-5132-B233-B1C1-099495797AE1}"/>
                </a:ext>
              </a:extLst>
            </p:cNvPr>
            <p:cNvCxnSpPr/>
            <p:nvPr/>
          </p:nvCxnSpPr>
          <p:spPr>
            <a:xfrm flipV="1">
              <a:off x="5414010" y="359717"/>
              <a:ext cx="558164" cy="200591"/>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2" name="Straight Connector 121">
              <a:extLst>
                <a:ext uri="{FF2B5EF4-FFF2-40B4-BE49-F238E27FC236}">
                  <a16:creationId xmlns:a16="http://schemas.microsoft.com/office/drawing/2014/main" id="{742BAE94-5628-33D4-FC11-CB2DC9FC8B62}"/>
                </a:ext>
              </a:extLst>
            </p:cNvPr>
            <p:cNvCxnSpPr/>
            <p:nvPr/>
          </p:nvCxnSpPr>
          <p:spPr>
            <a:xfrm>
              <a:off x="5414010" y="629768"/>
              <a:ext cx="558163" cy="261187"/>
            </a:xfrm>
            <a:prstGeom prst="line">
              <a:avLst/>
            </a:prstGeom>
            <a:grpFill/>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23" name="TextBox 122">
            <a:extLst>
              <a:ext uri="{FF2B5EF4-FFF2-40B4-BE49-F238E27FC236}">
                <a16:creationId xmlns:a16="http://schemas.microsoft.com/office/drawing/2014/main" id="{491A7B73-BE13-F789-DD45-C75C202F4BF1}"/>
              </a:ext>
            </a:extLst>
          </p:cNvPr>
          <p:cNvSpPr txBox="1"/>
          <p:nvPr/>
        </p:nvSpPr>
        <p:spPr>
          <a:xfrm>
            <a:off x="6264536" y="443769"/>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Jumble" panose="020B0604020202020204" pitchFamily="2" charset="0"/>
                <a:hlinkClick r:id="rId2" action="ppaction://hlinksldjump"/>
              </a:rPr>
              <a:t>7.1</a:t>
            </a:r>
            <a:endParaRPr lang="en-US" dirty="0">
              <a:solidFill>
                <a:schemeClr val="bg1"/>
              </a:solidFill>
              <a:latin typeface="Jumble" panose="020B0604020202020204" pitchFamily="2" charset="0"/>
            </a:endParaRPr>
          </a:p>
        </p:txBody>
      </p:sp>
      <p:sp>
        <p:nvSpPr>
          <p:cNvPr id="124" name="TextBox 123">
            <a:extLst>
              <a:ext uri="{FF2B5EF4-FFF2-40B4-BE49-F238E27FC236}">
                <a16:creationId xmlns:a16="http://schemas.microsoft.com/office/drawing/2014/main" id="{F7B809A5-4732-2832-EE87-438D61F3D91C}"/>
              </a:ext>
            </a:extLst>
          </p:cNvPr>
          <p:cNvSpPr txBox="1"/>
          <p:nvPr/>
        </p:nvSpPr>
        <p:spPr>
          <a:xfrm>
            <a:off x="6350139" y="1622361"/>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Jumble" panose="020B0604020202020204" pitchFamily="2" charset="0"/>
                <a:hlinkClick r:id="rId3" action="ppaction://hlinksldjump"/>
              </a:rPr>
              <a:t>7.2</a:t>
            </a:r>
            <a:endParaRPr lang="en-US" dirty="0">
              <a:solidFill>
                <a:schemeClr val="bg1"/>
              </a:solidFill>
              <a:latin typeface="Jumble" panose="020B0604020202020204" pitchFamily="2" charset="0"/>
            </a:endParaRPr>
          </a:p>
        </p:txBody>
      </p:sp>
      <p:sp>
        <p:nvSpPr>
          <p:cNvPr id="125" name="TextBox 124">
            <a:extLst>
              <a:ext uri="{FF2B5EF4-FFF2-40B4-BE49-F238E27FC236}">
                <a16:creationId xmlns:a16="http://schemas.microsoft.com/office/drawing/2014/main" id="{211BFFB0-5F8C-2437-6702-E2AB5F625A34}"/>
              </a:ext>
            </a:extLst>
          </p:cNvPr>
          <p:cNvSpPr txBox="1"/>
          <p:nvPr/>
        </p:nvSpPr>
        <p:spPr>
          <a:xfrm>
            <a:off x="6421857" y="2779561"/>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Jumble" panose="020B0604020202020204" pitchFamily="2" charset="0"/>
                <a:hlinkClick r:id="rId4" action="ppaction://hlinksldjump"/>
              </a:rPr>
              <a:t>7.3</a:t>
            </a:r>
            <a:endParaRPr lang="en-US" dirty="0">
              <a:latin typeface="Jumble" panose="020B0604020202020204" pitchFamily="2" charset="0"/>
            </a:endParaRPr>
          </a:p>
        </p:txBody>
      </p:sp>
      <p:sp>
        <p:nvSpPr>
          <p:cNvPr id="126" name="TextBox 125">
            <a:extLst>
              <a:ext uri="{FF2B5EF4-FFF2-40B4-BE49-F238E27FC236}">
                <a16:creationId xmlns:a16="http://schemas.microsoft.com/office/drawing/2014/main" id="{2B671105-32CE-5875-71A1-168D04B77424}"/>
              </a:ext>
            </a:extLst>
          </p:cNvPr>
          <p:cNvSpPr txBox="1"/>
          <p:nvPr/>
        </p:nvSpPr>
        <p:spPr>
          <a:xfrm>
            <a:off x="6420892" y="3945969"/>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Jumble" panose="020B0604020202020204" pitchFamily="2" charset="0"/>
                <a:hlinkClick r:id="rId5" action="ppaction://hlinksldjump"/>
              </a:rPr>
              <a:t>7.4</a:t>
            </a:r>
            <a:endParaRPr lang="en-US" dirty="0">
              <a:solidFill>
                <a:schemeClr val="bg1"/>
              </a:solidFill>
              <a:latin typeface="Jumble" panose="020B0604020202020204" pitchFamily="2" charset="0"/>
            </a:endParaRPr>
          </a:p>
        </p:txBody>
      </p:sp>
      <p:sp>
        <p:nvSpPr>
          <p:cNvPr id="127" name="TextBox 126">
            <a:extLst>
              <a:ext uri="{FF2B5EF4-FFF2-40B4-BE49-F238E27FC236}">
                <a16:creationId xmlns:a16="http://schemas.microsoft.com/office/drawing/2014/main" id="{3C09F010-7A4D-B15A-7CCD-BCF5C440E87A}"/>
              </a:ext>
            </a:extLst>
          </p:cNvPr>
          <p:cNvSpPr txBox="1"/>
          <p:nvPr/>
        </p:nvSpPr>
        <p:spPr>
          <a:xfrm>
            <a:off x="6419927" y="5099586"/>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Jumble" panose="020B0604020202020204" pitchFamily="2" charset="0"/>
                <a:hlinkClick r:id="rId6" action="ppaction://hlinksldjump"/>
              </a:rPr>
              <a:t>7.5</a:t>
            </a:r>
            <a:endParaRPr lang="en-US" dirty="0">
              <a:solidFill>
                <a:schemeClr val="bg1"/>
              </a:solidFill>
              <a:latin typeface="Jumble" panose="020B0604020202020204" pitchFamily="2" charset="0"/>
            </a:endParaRPr>
          </a:p>
        </p:txBody>
      </p:sp>
      <p:sp>
        <p:nvSpPr>
          <p:cNvPr id="128" name="TextBox 127">
            <a:extLst>
              <a:ext uri="{FF2B5EF4-FFF2-40B4-BE49-F238E27FC236}">
                <a16:creationId xmlns:a16="http://schemas.microsoft.com/office/drawing/2014/main" id="{E0F9889C-83A1-2404-5F19-1167458AFFBD}"/>
              </a:ext>
            </a:extLst>
          </p:cNvPr>
          <p:cNvSpPr txBox="1"/>
          <p:nvPr/>
        </p:nvSpPr>
        <p:spPr>
          <a:xfrm>
            <a:off x="6418962" y="6235802"/>
            <a:ext cx="60265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Jumble" panose="020B0604020202020204" pitchFamily="2" charset="0"/>
                <a:hlinkClick r:id="rId7" action="ppaction://hlinksldjump"/>
              </a:rPr>
              <a:t>7.6</a:t>
            </a:r>
            <a:endParaRPr lang="en-US" dirty="0">
              <a:solidFill>
                <a:schemeClr val="bg1"/>
              </a:solidFill>
              <a:latin typeface="Jumble" panose="020B0604020202020204" pitchFamily="2" charset="0"/>
            </a:endParaRPr>
          </a:p>
        </p:txBody>
      </p:sp>
      <p:sp>
        <p:nvSpPr>
          <p:cNvPr id="129" name="TextBox 128">
            <a:extLst>
              <a:ext uri="{FF2B5EF4-FFF2-40B4-BE49-F238E27FC236}">
                <a16:creationId xmlns:a16="http://schemas.microsoft.com/office/drawing/2014/main" id="{7337EE14-30E1-91D2-4B70-53F9A11B5A33}"/>
              </a:ext>
            </a:extLst>
          </p:cNvPr>
          <p:cNvSpPr txBox="1"/>
          <p:nvPr/>
        </p:nvSpPr>
        <p:spPr>
          <a:xfrm>
            <a:off x="7660048" y="457205"/>
            <a:ext cx="435864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Object Oriented Development Life Cycle</a:t>
            </a:r>
          </a:p>
        </p:txBody>
      </p:sp>
      <p:sp>
        <p:nvSpPr>
          <p:cNvPr id="130" name="TextBox 129">
            <a:extLst>
              <a:ext uri="{FF2B5EF4-FFF2-40B4-BE49-F238E27FC236}">
                <a16:creationId xmlns:a16="http://schemas.microsoft.com/office/drawing/2014/main" id="{D5EAE65F-A186-0865-03CF-DC24507F436D}"/>
              </a:ext>
            </a:extLst>
          </p:cNvPr>
          <p:cNvSpPr txBox="1"/>
          <p:nvPr/>
        </p:nvSpPr>
        <p:spPr>
          <a:xfrm>
            <a:off x="7597579" y="1569850"/>
            <a:ext cx="435815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The Unified Modeling Language</a:t>
            </a:r>
          </a:p>
        </p:txBody>
      </p:sp>
      <p:sp>
        <p:nvSpPr>
          <p:cNvPr id="131" name="TextBox 130">
            <a:extLst>
              <a:ext uri="{FF2B5EF4-FFF2-40B4-BE49-F238E27FC236}">
                <a16:creationId xmlns:a16="http://schemas.microsoft.com/office/drawing/2014/main" id="{04384930-329F-4D0B-9559-17D3CEF2D532}"/>
              </a:ext>
            </a:extLst>
          </p:cNvPr>
          <p:cNvSpPr txBox="1"/>
          <p:nvPr/>
        </p:nvSpPr>
        <p:spPr>
          <a:xfrm>
            <a:off x="7660048" y="2763869"/>
            <a:ext cx="32613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Use- Case Modeling</a:t>
            </a:r>
          </a:p>
        </p:txBody>
      </p:sp>
      <p:sp>
        <p:nvSpPr>
          <p:cNvPr id="133" name="TextBox 132">
            <a:extLst>
              <a:ext uri="{FF2B5EF4-FFF2-40B4-BE49-F238E27FC236}">
                <a16:creationId xmlns:a16="http://schemas.microsoft.com/office/drawing/2014/main" id="{607E3BC2-34B0-417D-691F-4EEDB7E0E1D0}"/>
              </a:ext>
            </a:extLst>
          </p:cNvPr>
          <p:cNvSpPr txBox="1"/>
          <p:nvPr/>
        </p:nvSpPr>
        <p:spPr>
          <a:xfrm>
            <a:off x="7660048" y="3847216"/>
            <a:ext cx="353627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Object Modeling: Class Diagrams </a:t>
            </a:r>
          </a:p>
        </p:txBody>
      </p:sp>
      <p:sp>
        <p:nvSpPr>
          <p:cNvPr id="134" name="TextBox 133">
            <a:extLst>
              <a:ext uri="{FF2B5EF4-FFF2-40B4-BE49-F238E27FC236}">
                <a16:creationId xmlns:a16="http://schemas.microsoft.com/office/drawing/2014/main" id="{C60358D5-2661-0A27-18A0-90E1F4C8C02C}"/>
              </a:ext>
            </a:extLst>
          </p:cNvPr>
          <p:cNvSpPr txBox="1"/>
          <p:nvPr/>
        </p:nvSpPr>
        <p:spPr>
          <a:xfrm>
            <a:off x="7660048" y="5069020"/>
            <a:ext cx="398630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Dynamic Modeling: State Diagrams</a:t>
            </a:r>
          </a:p>
        </p:txBody>
      </p:sp>
      <p:sp>
        <p:nvSpPr>
          <p:cNvPr id="135" name="TextBox 134">
            <a:extLst>
              <a:ext uri="{FF2B5EF4-FFF2-40B4-BE49-F238E27FC236}">
                <a16:creationId xmlns:a16="http://schemas.microsoft.com/office/drawing/2014/main" id="{0278D333-4045-9AD4-485B-AAB2802E50B9}"/>
              </a:ext>
            </a:extLst>
          </p:cNvPr>
          <p:cNvSpPr txBox="1"/>
          <p:nvPr/>
        </p:nvSpPr>
        <p:spPr>
          <a:xfrm>
            <a:off x="7660048" y="6118910"/>
            <a:ext cx="41733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anose="02020603050405020304" pitchFamily="18" charset="0"/>
                <a:cs typeface="Times New Roman" panose="02020603050405020304" pitchFamily="18" charset="0"/>
              </a:rPr>
              <a:t>Dynamic Modeling: Sequence Diagrams</a:t>
            </a:r>
          </a:p>
        </p:txBody>
      </p:sp>
      <p:sp>
        <p:nvSpPr>
          <p:cNvPr id="136" name="TextBox 135">
            <a:extLst>
              <a:ext uri="{FF2B5EF4-FFF2-40B4-BE49-F238E27FC236}">
                <a16:creationId xmlns:a16="http://schemas.microsoft.com/office/drawing/2014/main" id="{16AF4CE6-6F58-8C04-1570-CE081F38F77D}"/>
              </a:ext>
            </a:extLst>
          </p:cNvPr>
          <p:cNvSpPr txBox="1"/>
          <p:nvPr/>
        </p:nvSpPr>
        <p:spPr>
          <a:xfrm>
            <a:off x="140124" y="1017125"/>
            <a:ext cx="6578899" cy="169277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r>
              <a:rPr lang="en-US" sz="5400" b="1" dirty="0"/>
              <a:t>Unit 7</a:t>
            </a:r>
          </a:p>
          <a:p>
            <a:endParaRPr lang="en-US" dirty="0"/>
          </a:p>
          <a:p>
            <a:r>
              <a:rPr lang="en-US" sz="2800" b="1" dirty="0"/>
              <a:t>Object-Oriented Analysis &amp; Design</a:t>
            </a:r>
          </a:p>
        </p:txBody>
      </p:sp>
    </p:spTree>
    <p:extLst>
      <p:ext uri="{BB962C8B-B14F-4D97-AF65-F5344CB8AC3E}">
        <p14:creationId xmlns:p14="http://schemas.microsoft.com/office/powerpoint/2010/main" val="44963407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0" name="Rectangle 528">
            <a:extLst>
              <a:ext uri="{FF2B5EF4-FFF2-40B4-BE49-F238E27FC236}">
                <a16:creationId xmlns:a16="http://schemas.microsoft.com/office/drawing/2014/main" id="{A4798C7F-C8CA-4799-BF37-3AB4642CDB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grpSp>
        <p:nvGrpSpPr>
          <p:cNvPr id="751" name="Group 530">
            <a:extLst>
              <a:ext uri="{FF2B5EF4-FFF2-40B4-BE49-F238E27FC236}">
                <a16:creationId xmlns:a16="http://schemas.microsoft.com/office/drawing/2014/main" id="{87F0794B-55D3-4D2D-BDE7-4688ED321E4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32" name="Straight Connector 531">
              <a:extLst>
                <a:ext uri="{FF2B5EF4-FFF2-40B4-BE49-F238E27FC236}">
                  <a16:creationId xmlns:a16="http://schemas.microsoft.com/office/drawing/2014/main" id="{BE4C795B-1813-4CC6-B03F-8DD130BEAAB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E0F4C04D-5CD8-446B-BE3D-257172E6E4C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FDDC802E-606F-4F39-84B6-90DF0FE544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2C5B0C75-0136-4A39-9AB6-0F02C45278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C5ED2B52-3D40-46DE-8B54-99A4071578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18BCEC75-1B6B-45B2-8041-8D933FCF60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6A2FC789-056A-43CC-807E-4262CDC3E0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48C32FD3-76B0-40E7-89F2-E9C523210AF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B82E9447-8362-426C-840A-B6F2231F7BC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2F141DC8-83CE-4C21-A5BA-E2FFF3D866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12A697C-ECBC-40A9-AC69-BF96A34B91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D2E988AF-5EFB-43D3-B93F-6E4F41A2C90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6B312C1B-AAE2-4A6D-ACC7-ABAA75D4285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57B96146-61DA-44D6-A9DF-6DB41FCF2D8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6B33F93D-4439-46EE-97C4-9CECAAFDCF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5914B275-A3D7-4BA4-B8CB-E7657100F3A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BD26EF3B-FBE7-4D57-8E01-553F50734A6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6CC1E671-BA54-4B31-9A2E-8F50BC57A2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836A704-3624-4ABF-9A67-0F52C2F3EFB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5FDC385D-BA34-481F-A991-A776E0B1930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F1EF033A-D8FB-416B-AE51-4E098A27D6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17C17B48-F458-4E9B-9331-56FCDC5B6AB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07E44A4B-D453-46F0-A83D-AF0B33D5C59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346BEA9F-314B-440D-AE8D-21E1252EC5A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15EAFD0-4869-4612-ACDE-ABC703104E8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A0F26706-7F23-4FF0-9CAF-F3C4F47C119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C0195A72-345A-4E88-8D71-14DB3D1B607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0DBF51A6-A3BC-49FE-BB01-E8992811774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A78DF911-744C-419B-83DC-39F270BBF41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52" name="Freeform: Shape 561">
            <a:extLst>
              <a:ext uri="{FF2B5EF4-FFF2-40B4-BE49-F238E27FC236}">
                <a16:creationId xmlns:a16="http://schemas.microsoft.com/office/drawing/2014/main" id="{216BB147-20D5-4D93-BDA5-1BC614D6A4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lvl="0" algn="ctr"/>
            <a:endParaRPr lang="en-US">
              <a:solidFill>
                <a:schemeClr val="tx1"/>
              </a:solidFill>
            </a:endParaRPr>
          </a:p>
        </p:txBody>
      </p:sp>
      <p:sp>
        <p:nvSpPr>
          <p:cNvPr id="753" name="Freeform: Shape 563">
            <a:extLst>
              <a:ext uri="{FF2B5EF4-FFF2-40B4-BE49-F238E27FC236}">
                <a16:creationId xmlns:a16="http://schemas.microsoft.com/office/drawing/2014/main" id="{0A253F60-DE40-4508-A37A-61331DF1D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lvl="0" algn="ctr"/>
            <a:endParaRPr lang="en-US">
              <a:solidFill>
                <a:schemeClr val="tx1"/>
              </a:solidFill>
            </a:endParaRPr>
          </a:p>
        </p:txBody>
      </p:sp>
      <p:sp>
        <p:nvSpPr>
          <p:cNvPr id="754" name="Freeform: Shape 565">
            <a:extLst>
              <a:ext uri="{FF2B5EF4-FFF2-40B4-BE49-F238E27FC236}">
                <a16:creationId xmlns:a16="http://schemas.microsoft.com/office/drawing/2014/main" id="{9A0D6220-3DFE-4182-9152-9135493A6B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lvl="0" algn="ctr"/>
            <a:endParaRPr lang="en-US">
              <a:solidFill>
                <a:schemeClr val="tx1"/>
              </a:solidFill>
            </a:endParaRPr>
          </a:p>
        </p:txBody>
      </p:sp>
      <p:grpSp>
        <p:nvGrpSpPr>
          <p:cNvPr id="755" name="Group 567">
            <a:extLst>
              <a:ext uri="{FF2B5EF4-FFF2-40B4-BE49-F238E27FC236}">
                <a16:creationId xmlns:a16="http://schemas.microsoft.com/office/drawing/2014/main" id="{44C729BC-90F1-4823-A305-F6F124E93A9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69" name="Straight Connector 568">
              <a:extLst>
                <a:ext uri="{FF2B5EF4-FFF2-40B4-BE49-F238E27FC236}">
                  <a16:creationId xmlns:a16="http://schemas.microsoft.com/office/drawing/2014/main" id="{640014BD-8822-4EFD-B887-1E95DBBB42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1E9445DF-509C-4993-834C-4A95C90E301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FDCB110E-203A-4D63-810B-7AB453AB9B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F264073E-6737-44FE-BC04-BFEE371334D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6DA24A7E-F63B-4B87-ABA5-BDD8F8F65F7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9CC2C5D2-CEDF-4390-A89D-71DBD7C3771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8956D0DF-B8DD-44AB-A831-329B2973EE9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AB17CF4-098C-43B0-A0E0-235CEB55FB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D3CA7C27-06AF-4DB3-A3B2-F81C41D52B5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8BD2BB17-7774-4215-872F-9CF37633BB6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E1C172-AA18-42F1-B952-4791B50351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C9D5EBAC-D904-4410-A575-1A2B810D888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8B38425E-0189-47B9-9F42-67DC5386E3B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6584C8E-A8AC-49AB-8E5B-337E14D4F8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8FCDC21-75B9-4F36-AEB4-186CDD994F2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9AAC1FD-FBB6-4E21-A267-E4B9029BB47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20FDEAF3-AB6A-41DF-BF11-2451208180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29F9892F-F26B-4C6F-A949-097D3EBC773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FCCA59EA-5156-402B-82A4-AAE14B2D9A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1E175D8-17F1-46B8-807F-89A75CD4D9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AE169C4-F6B2-44D0-A73C-88C304E8A36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2CE19136-3F8D-4350-A424-8241923BCD5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CF937350-E379-4C45-BC56-20808BBED35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FE4F6988-3981-46A0-B744-EE972197D4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EDB419A9-FCB9-4B39-8D9E-91CC0B8E77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D6861DB-43A8-4624-9ECC-5A96BE3AF1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4AFBD701-C20E-441D-8596-4BBBF49556B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73C41C88-00F9-45AF-8D64-37BA70969B6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6420BDA-21B9-4B17-A82E-A9EB28138A0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56" name="Rectangle 576">
            <a:extLst>
              <a:ext uri="{FF2B5EF4-FFF2-40B4-BE49-F238E27FC236}">
                <a16:creationId xmlns:a16="http://schemas.microsoft.com/office/drawing/2014/main" id="{4E1EF4E8-5513-4BF5-BC41-04645281C6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endParaRPr>
          </a:p>
        </p:txBody>
      </p:sp>
      <p:grpSp>
        <p:nvGrpSpPr>
          <p:cNvPr id="757" name="Group 578">
            <a:extLst>
              <a:ext uri="{FF2B5EF4-FFF2-40B4-BE49-F238E27FC236}">
                <a16:creationId xmlns:a16="http://schemas.microsoft.com/office/drawing/2014/main" id="{20C61190-C3C6-470C-AD7E-DE1774D3B87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80" name="Straight Connector 579">
              <a:extLst>
                <a:ext uri="{FF2B5EF4-FFF2-40B4-BE49-F238E27FC236}">
                  <a16:creationId xmlns:a16="http://schemas.microsoft.com/office/drawing/2014/main" id="{FBA79076-09E2-42F2-AB53-2AC97BBF9EB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8" name="Straight Connector 580">
              <a:extLst>
                <a:ext uri="{FF2B5EF4-FFF2-40B4-BE49-F238E27FC236}">
                  <a16:creationId xmlns:a16="http://schemas.microsoft.com/office/drawing/2014/main" id="{56EFE7B6-A678-4080-8095-C35AC6E627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4F819F03-C610-41AD-8191-AA9D0505BBB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9" name="Straight Connector 582">
              <a:extLst>
                <a:ext uri="{FF2B5EF4-FFF2-40B4-BE49-F238E27FC236}">
                  <a16:creationId xmlns:a16="http://schemas.microsoft.com/office/drawing/2014/main" id="{1C3F4891-5EFC-4D18-A624-398BDF1CA0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6B7416C3-B1E9-4255-96DF-4E177FC3E1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0" name="Straight Connector 584">
              <a:extLst>
                <a:ext uri="{FF2B5EF4-FFF2-40B4-BE49-F238E27FC236}">
                  <a16:creationId xmlns:a16="http://schemas.microsoft.com/office/drawing/2014/main" id="{27C17DC8-7DA5-4B05-966A-FB28DD87229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1" name="Straight Connector 585">
              <a:extLst>
                <a:ext uri="{FF2B5EF4-FFF2-40B4-BE49-F238E27FC236}">
                  <a16:creationId xmlns:a16="http://schemas.microsoft.com/office/drawing/2014/main" id="{C1CE5E79-B59D-401A-BCC0-2D95B96A6C2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2" name="Straight Connector 586">
              <a:extLst>
                <a:ext uri="{FF2B5EF4-FFF2-40B4-BE49-F238E27FC236}">
                  <a16:creationId xmlns:a16="http://schemas.microsoft.com/office/drawing/2014/main" id="{03BD0973-E146-44AE-8BD5-6659260605E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E0B00FB7-2DA7-477B-8D71-0F3C3442F19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3" name="Straight Connector 588">
              <a:extLst>
                <a:ext uri="{FF2B5EF4-FFF2-40B4-BE49-F238E27FC236}">
                  <a16:creationId xmlns:a16="http://schemas.microsoft.com/office/drawing/2014/main" id="{EB9C836F-E0FA-4F43-8595-37B03CFFB7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256D2723-3E4D-48B1-A6D2-1A24F3DA373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FE33C010-3B40-4B74-AFED-9A12421E801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B75A24DA-3AD1-4146-9C36-1FF666EDB5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AC312543-C4C1-48AB-A32C-CEBC2597719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A3B4AB31-8C5A-4150-95D6-D57F6C25CB0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2D04B4EB-7F4A-4631-8A31-10795C50E1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F7E2406-347A-4008-A837-B169329A8BA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83A29D85-8791-40DE-8AC1-55E01EF5FBB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5456E209-65A9-41F0-95CA-06832E2C62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248FBE92-306C-410A-A46C-78FA64751B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BDEEC058-0746-4C6F-B438-432F7C5BB65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405675A2-165F-45F4-B82A-CADDAC635D7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4" name="Straight Connector 601">
              <a:extLst>
                <a:ext uri="{FF2B5EF4-FFF2-40B4-BE49-F238E27FC236}">
                  <a16:creationId xmlns:a16="http://schemas.microsoft.com/office/drawing/2014/main" id="{A7B04075-3949-4CE8-BC5D-8CC7C69B494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5" name="Straight Connector 602">
              <a:extLst>
                <a:ext uri="{FF2B5EF4-FFF2-40B4-BE49-F238E27FC236}">
                  <a16:creationId xmlns:a16="http://schemas.microsoft.com/office/drawing/2014/main" id="{52095348-F370-432D-AB24-DF01B356995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80338639-8676-4CBD-A1C3-38D647AC940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6" name="Straight Connector 604">
              <a:extLst>
                <a:ext uri="{FF2B5EF4-FFF2-40B4-BE49-F238E27FC236}">
                  <a16:creationId xmlns:a16="http://schemas.microsoft.com/office/drawing/2014/main" id="{48CD5D49-5B76-4AC2-AC0F-021E858B67A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7F0315B3-012B-4122-9034-0EA1ED04901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A7F3B018-21CC-4BB8-B439-99AEF58B1F3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C0B51FB9-22BD-46DF-BE69-B2A00DA04C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67" name="Rectangle 609">
            <a:extLst>
              <a:ext uri="{FF2B5EF4-FFF2-40B4-BE49-F238E27FC236}">
                <a16:creationId xmlns:a16="http://schemas.microsoft.com/office/drawing/2014/main" id="{406D8C29-9DDA-48D0-AF70-905FDB2CE3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p>
        </p:txBody>
      </p:sp>
      <p:sp>
        <p:nvSpPr>
          <p:cNvPr id="2" name="Title 1">
            <a:extLst>
              <a:ext uri="{FF2B5EF4-FFF2-40B4-BE49-F238E27FC236}">
                <a16:creationId xmlns:a16="http://schemas.microsoft.com/office/drawing/2014/main" id="{B202136F-67C1-B9BE-F617-DAE149AFCFEF}"/>
              </a:ext>
            </a:extLst>
          </p:cNvPr>
          <p:cNvSpPr>
            <a:spLocks noGrp="1"/>
          </p:cNvSpPr>
          <p:nvPr>
            <p:ph type="title"/>
          </p:nvPr>
        </p:nvSpPr>
        <p:spPr>
          <a:xfrm>
            <a:off x="1524000" y="728905"/>
            <a:ext cx="9144000" cy="1864310"/>
          </a:xfrm>
        </p:spPr>
        <p:txBody>
          <a:bodyPr vert="horz" lIns="91440" tIns="45720" rIns="91440" bIns="45720" rtlCol="0" anchor="b">
            <a:normAutofit/>
          </a:bodyPr>
          <a:lstStyle/>
          <a:p>
            <a:pPr algn="ctr"/>
            <a:r>
              <a:rPr lang="en-US" sz="5400" dirty="0">
                <a:solidFill>
                  <a:schemeClr val="tx1">
                    <a:lumMod val="95000"/>
                    <a:lumOff val="5000"/>
                  </a:schemeClr>
                </a:solidFill>
                <a:latin typeface="Times New Roman" panose="02020603050405020304" pitchFamily="18" charset="0"/>
                <a:cs typeface="Times New Roman" panose="02020603050405020304" pitchFamily="18" charset="0"/>
              </a:rPr>
              <a:t>Components of use case modeling</a:t>
            </a:r>
          </a:p>
        </p:txBody>
      </p:sp>
      <p:graphicFrame>
        <p:nvGraphicFramePr>
          <p:cNvPr id="379" name="Content Placeholder 2">
            <a:extLst>
              <a:ext uri="{FF2B5EF4-FFF2-40B4-BE49-F238E27FC236}">
                <a16:creationId xmlns:a16="http://schemas.microsoft.com/office/drawing/2014/main" id="{B4534038-1953-83EA-F875-DB452B894B4C}"/>
              </a:ext>
            </a:extLst>
          </p:cNvPr>
          <p:cNvGraphicFramePr>
            <a:graphicFrameLocks noGrp="1"/>
          </p:cNvGraphicFramePr>
          <p:nvPr>
            <p:ph idx="4294967295"/>
            <p:extLst>
              <p:ext uri="{D42A27DB-BD31-4B8C-83A1-F6EECF244321}">
                <p14:modId xmlns:p14="http://schemas.microsoft.com/office/powerpoint/2010/main" val="3045837441"/>
              </p:ext>
            </p:extLst>
          </p:nvPr>
        </p:nvGraphicFramePr>
        <p:xfrm>
          <a:off x="1384494" y="2463891"/>
          <a:ext cx="10723563" cy="3496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sosceles Triangle 3">
            <a:hlinkClick r:id="rId7" action="ppaction://hlinksldjump"/>
            <a:extLst>
              <a:ext uri="{FF2B5EF4-FFF2-40B4-BE49-F238E27FC236}">
                <a16:creationId xmlns:a16="http://schemas.microsoft.com/office/drawing/2014/main" id="{3AA094A5-BECC-B9E3-9082-583426FF0A21}"/>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26971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A4798C7F-C8CA-4799-BF37-3AB4642CDB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grpSp>
        <p:nvGrpSpPr>
          <p:cNvPr id="339" name="Group 338">
            <a:extLst>
              <a:ext uri="{FF2B5EF4-FFF2-40B4-BE49-F238E27FC236}">
                <a16:creationId xmlns:a16="http://schemas.microsoft.com/office/drawing/2014/main" id="{87F0794B-55D3-4D2D-BDE7-4688ED321E4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40" name="Straight Connector 339">
              <a:extLst>
                <a:ext uri="{FF2B5EF4-FFF2-40B4-BE49-F238E27FC236}">
                  <a16:creationId xmlns:a16="http://schemas.microsoft.com/office/drawing/2014/main" id="{BE4C795B-1813-4CC6-B03F-8DD130BEAAB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0F4C04D-5CD8-446B-BE3D-257172E6E4C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FDDC802E-606F-4F39-84B6-90DF0FE544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C5B0C75-0136-4A39-9AB6-0F02C45278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C5ED2B52-3D40-46DE-8B54-99A4071578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18BCEC75-1B6B-45B2-8041-8D933FCF60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6A2FC789-056A-43CC-807E-4262CDC3E0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48C32FD3-76B0-40E7-89F2-E9C523210AF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82E9447-8362-426C-840A-B6F2231F7BC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2F141DC8-83CE-4C21-A5BA-E2FFF3D866E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512A697C-ECBC-40A9-AC69-BF96A34B91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D2E988AF-5EFB-43D3-B93F-6E4F41A2C90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B312C1B-AAE2-4A6D-ACC7-ABAA75D4285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7B96146-61DA-44D6-A9DF-6DB41FCF2D8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B33F93D-4439-46EE-97C4-9CECAAFDCF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914B275-A3D7-4BA4-B8CB-E7657100F3A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D26EF3B-FBE7-4D57-8E01-553F50734A6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6CC1E671-BA54-4B31-9A2E-8F50BC57A2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836A704-3624-4ABF-9A67-0F52C2F3EFB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5FDC385D-BA34-481F-A991-A776E0B1930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F1EF033A-D8FB-416B-AE51-4E098A27D6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7C17B48-F458-4E9B-9331-56FCDC5B6AB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07E44A4B-D453-46F0-A83D-AF0B33D5C59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346BEA9F-314B-440D-AE8D-21E1252EC5A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F15EAFD0-4869-4612-ACDE-ABC703104E8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A0F26706-7F23-4FF0-9CAF-F3C4F47C119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C0195A72-345A-4E88-8D71-14DB3D1B607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0DBF51A6-A3BC-49FE-BB01-E8992811774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A78DF911-744C-419B-83DC-39F270BBF41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0" name="Freeform: Shape 369">
            <a:extLst>
              <a:ext uri="{FF2B5EF4-FFF2-40B4-BE49-F238E27FC236}">
                <a16:creationId xmlns:a16="http://schemas.microsoft.com/office/drawing/2014/main" id="{216BB147-20D5-4D93-BDA5-1BC614D6A4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lvl="0" algn="ctr"/>
            <a:endParaRPr lang="en-US">
              <a:solidFill>
                <a:schemeClr val="tx1"/>
              </a:solidFill>
            </a:endParaRPr>
          </a:p>
        </p:txBody>
      </p:sp>
      <p:sp>
        <p:nvSpPr>
          <p:cNvPr id="372" name="Freeform: Shape 371">
            <a:extLst>
              <a:ext uri="{FF2B5EF4-FFF2-40B4-BE49-F238E27FC236}">
                <a16:creationId xmlns:a16="http://schemas.microsoft.com/office/drawing/2014/main" id="{0A253F60-DE40-4508-A37A-61331DF1DD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lvl="0" algn="ctr"/>
            <a:endParaRPr lang="en-US">
              <a:solidFill>
                <a:schemeClr val="tx1"/>
              </a:solidFill>
            </a:endParaRPr>
          </a:p>
        </p:txBody>
      </p:sp>
      <p:grpSp>
        <p:nvGrpSpPr>
          <p:cNvPr id="374" name="Group 373">
            <a:extLst>
              <a:ext uri="{FF2B5EF4-FFF2-40B4-BE49-F238E27FC236}">
                <a16:creationId xmlns:a16="http://schemas.microsoft.com/office/drawing/2014/main" id="{CFB42397-759B-4110-90F9-11A099A04F1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75" name="Straight Connector 374">
              <a:extLst>
                <a:ext uri="{FF2B5EF4-FFF2-40B4-BE49-F238E27FC236}">
                  <a16:creationId xmlns:a16="http://schemas.microsoft.com/office/drawing/2014/main" id="{7CE16B93-748F-4AF3-90C6-D3EE861E783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A1F2252F-DB74-4990-8E43-3B46EB31A8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0BBB0339-E325-46BB-A951-96F1A4651B7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21A6F6B-EBF5-41B9-BDDB-AF519B8AD44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A2CB88A6-ABF0-4981-8112-89F17060AFF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5207B5CF-3BA7-46DE-A98B-C46A77F219C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9DE055E6-5758-4FD1-A969-1AB1F47EE57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15B9E002-9254-431A-BEE3-BC744C6D41B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85BB4EB4-8685-4464-8EAE-D44D7770B6B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3239F69-CDD7-49E2-9C2E-B56A6D009A3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A6C507C8-734D-457D-A4EA-3C1F17BC8CB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139D922-20CB-41E9-B69E-FA643C51A32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5FE3C40B-0A70-4224-BC24-365327DC6C4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422999B0-1AA0-4D8B-BB3E-1BEAD972B8B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49737CB6-048C-4FD9-9663-0D214A0A30B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2F1A2328-0FD2-449E-A066-56A7D096AB1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63212297-7D47-455C-B574-D4A450A6B9F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88725D-F086-42CF-A0A4-F335D03F9E1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EE97B27-B4E2-45AF-ACC9-5EC22DB7A8E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FADBC7B-7D04-4E57-9B78-3FC78B9030D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CCD44BB5-3236-443E-BDD8-7E145E32D6A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85E742B-9320-4785-A94F-2CAE2855CCB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8A42F567-7F15-4D7B-8F9C-5F8F6B2832F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69DAD4DF-0FE8-401C-AE04-738B80B2589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2101394A-2A38-4F45-B5B6-A025C4B43F3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9D4873B-257C-4327-907C-08294692144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D5350388-C37B-41E0-8172-2F7D79DBBAC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1DA0A053-52F2-4D51-BEB7-31B0A3CA04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23551FA-C6B2-4251-A24C-021D7B64EA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05" name="Group 404">
            <a:extLst>
              <a:ext uri="{FF2B5EF4-FFF2-40B4-BE49-F238E27FC236}">
                <a16:creationId xmlns:a16="http://schemas.microsoft.com/office/drawing/2014/main" id="{9A50F0F9-04C8-47E4-AF66-B3CAF8C819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06" name="Straight Connector 405">
              <a:extLst>
                <a:ext uri="{FF2B5EF4-FFF2-40B4-BE49-F238E27FC236}">
                  <a16:creationId xmlns:a16="http://schemas.microsoft.com/office/drawing/2014/main" id="{2017C593-7166-4110-8447-086A8A2DB9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0792CE38-231D-4EFB-BD1C-B0DFC4714A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7902244-3120-4F1E-BCA7-C414F8CA577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C2A9BEC-6FBD-4C4E-9D8F-67971086018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CD05CAB2-3C3D-4649-A904-7115E0A40D0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479ECC96-BB36-4A8A-ACFC-0CDAC9A3278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6C3BBC2-CEC2-44E9-B82B-34488E7E33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73074D9-0CF2-46DC-8D7A-871B6FE419D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573F54A-11A1-4A06-8130-294B4D5CEE5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72F69BFB-91DF-4F4E-BE91-2D6805CD689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4BA93DEE-828E-4AC5-A89A-B3FCC1689AF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2043F28B-A5B8-4573-89CC-A68E27A72EC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A41EDE26-6F99-4FF5-A50B-255FEF1CAC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DC69229A-861A-4B33-A690-B89F20F21A8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A1FF5E2F-2AD1-485A-8981-8905C2357CD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2E9781F-DF28-41A8-8A6B-7DC5409F9E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CDF5C52-5A30-4182-9FF7-118DB1BB648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FC8008CF-A1BC-4A0E-B9A2-05FB501EBD4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2DF1A43F-5E26-4631-8775-BC3BACEB166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08A5A284-AA4F-43C1-84B9-947642136BD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5B3BE54E-1FBA-4E64-982C-9CA2C0C4847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7E7BA94A-1A8A-45C6-9B8F-AFEC955F1F9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55C6D3A0-6B84-4021-87FB-3179A711BBF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DA87903E-EEC8-47F4-8730-06C5FD14BC6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A8A92A2B-3460-4608-B3EA-4FFEAF83B1F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2B0E1020-452C-4B7F-A1D2-BA8F1B83FA2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6903CF7B-6947-4932-AD73-020495EDC0D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8453FA51-CE2D-4B84-9F4F-3263D1BC4DB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3327B132-AD8C-4732-93AA-C136586C226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436" name="Rectangle 435">
            <a:extLst>
              <a:ext uri="{FF2B5EF4-FFF2-40B4-BE49-F238E27FC236}">
                <a16:creationId xmlns:a16="http://schemas.microsoft.com/office/drawing/2014/main" id="{1C582B07-D0F0-4B6B-A5D9-D2F192CB3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sp>
        <p:nvSpPr>
          <p:cNvPr id="438" name="Rectangle 437">
            <a:extLst>
              <a:ext uri="{FF2B5EF4-FFF2-40B4-BE49-F238E27FC236}">
                <a16:creationId xmlns:a16="http://schemas.microsoft.com/office/drawing/2014/main" id="{181CC2FD-F5D2-4415-8486-46858CC42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sp>
        <p:nvSpPr>
          <p:cNvPr id="440" name="Right Triangle 439">
            <a:extLst>
              <a:ext uri="{FF2B5EF4-FFF2-40B4-BE49-F238E27FC236}">
                <a16:creationId xmlns:a16="http://schemas.microsoft.com/office/drawing/2014/main" id="{DA1A4301-6FFC-4C82-A1FA-7634D8CAA8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p>
        </p:txBody>
      </p:sp>
      <p:sp>
        <p:nvSpPr>
          <p:cNvPr id="442" name="Freeform: Shape 441">
            <a:extLst>
              <a:ext uri="{FF2B5EF4-FFF2-40B4-BE49-F238E27FC236}">
                <a16:creationId xmlns:a16="http://schemas.microsoft.com/office/drawing/2014/main" id="{E1063619-981B-4E62-A26E-E345BB3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90211" y="0"/>
            <a:ext cx="4039677" cy="1269438"/>
          </a:xfrm>
          <a:custGeom>
            <a:avLst/>
            <a:gdLst>
              <a:gd name="connsiteX0" fmla="*/ 2019838 w 4039677"/>
              <a:gd name="connsiteY0" fmla="*/ 0 h 1269438"/>
              <a:gd name="connsiteX1" fmla="*/ 3994238 w 4039677"/>
              <a:gd name="connsiteY1" fmla="*/ 1175114 h 1269438"/>
              <a:gd name="connsiteX2" fmla="*/ 4039677 w 4039677"/>
              <a:gd name="connsiteY2" fmla="*/ 1269438 h 1269438"/>
              <a:gd name="connsiteX3" fmla="*/ 3004689 w 4039677"/>
              <a:gd name="connsiteY3" fmla="*/ 1269438 h 1269438"/>
              <a:gd name="connsiteX4" fmla="*/ 3000461 w 4039677"/>
              <a:gd name="connsiteY4" fmla="*/ 1264787 h 1269438"/>
              <a:gd name="connsiteX5" fmla="*/ 2019838 w 4039677"/>
              <a:gd name="connsiteY5" fmla="*/ 858599 h 1269438"/>
              <a:gd name="connsiteX6" fmla="*/ 1039216 w 4039677"/>
              <a:gd name="connsiteY6" fmla="*/ 1264787 h 1269438"/>
              <a:gd name="connsiteX7" fmla="*/ 1034988 w 4039677"/>
              <a:gd name="connsiteY7" fmla="*/ 1269438 h 1269438"/>
              <a:gd name="connsiteX8" fmla="*/ 0 w 4039677"/>
              <a:gd name="connsiteY8" fmla="*/ 1269438 h 1269438"/>
              <a:gd name="connsiteX9" fmla="*/ 45438 w 4039677"/>
              <a:gd name="connsiteY9" fmla="*/ 1175114 h 1269438"/>
              <a:gd name="connsiteX10" fmla="*/ 2019838 w 4039677"/>
              <a:gd name="connsiteY10" fmla="*/ 0 h 12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9676" h="1269438">
                <a:moveTo>
                  <a:pt x="2019838" y="0"/>
                </a:moveTo>
                <a:cubicBezTo>
                  <a:pt x="2872410" y="0"/>
                  <a:pt x="3614002" y="475164"/>
                  <a:pt x="3994238" y="1175114"/>
                </a:cubicBezTo>
                <a:lnTo>
                  <a:pt x="4039677" y="1269438"/>
                </a:lnTo>
                <a:lnTo>
                  <a:pt x="3004689" y="1269438"/>
                </a:lnTo>
                <a:lnTo>
                  <a:pt x="3000461" y="1264787"/>
                </a:lnTo>
                <a:cubicBezTo>
                  <a:pt x="2749498" y="1013823"/>
                  <a:pt x="2402795" y="858599"/>
                  <a:pt x="2019838" y="858599"/>
                </a:cubicBezTo>
                <a:cubicBezTo>
                  <a:pt x="1636881" y="858599"/>
                  <a:pt x="1290179" y="1013823"/>
                  <a:pt x="1039216" y="1264787"/>
                </a:cubicBezTo>
                <a:lnTo>
                  <a:pt x="1034988" y="1269438"/>
                </a:lnTo>
                <a:lnTo>
                  <a:pt x="0" y="1269438"/>
                </a:lnTo>
                <a:lnTo>
                  <a:pt x="45438" y="1175114"/>
                </a:lnTo>
                <a:cubicBezTo>
                  <a:pt x="425674" y="475164"/>
                  <a:pt x="1167266" y="0"/>
                  <a:pt x="2019838"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tx1"/>
              </a:solidFill>
            </a:endParaRPr>
          </a:p>
        </p:txBody>
      </p:sp>
      <p:grpSp>
        <p:nvGrpSpPr>
          <p:cNvPr id="444" name="Group 443">
            <a:extLst>
              <a:ext uri="{FF2B5EF4-FFF2-40B4-BE49-F238E27FC236}">
                <a16:creationId xmlns:a16="http://schemas.microsoft.com/office/drawing/2014/main" id="{8323DD1D-77DE-48B2-A0A0-6265801531E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445" name="Straight Connector 444">
              <a:extLst>
                <a:ext uri="{FF2B5EF4-FFF2-40B4-BE49-F238E27FC236}">
                  <a16:creationId xmlns:a16="http://schemas.microsoft.com/office/drawing/2014/main" id="{5C230063-C474-48F9-AD35-F649415C229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251EB77-6139-46FD-BABC-85764659488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A8177B72-4955-469C-BAF0-E076263794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C09269C7-DB34-4A8C-BAC9-2496A058B8B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FFA42117-D401-4236-8EAA-EC9095D4C64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6746B91E-6053-4974-B374-9D1B8FBD70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ED5DA8D3-12FB-4731-BDBC-93B6113D0C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7D16B49A-4893-4729-87B8-9A0B8E592D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406D93EE-2329-4706-89C0-BB6C94A39A7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DC3E76F-2DB4-40DA-8C45-943861B172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F56318F6-E559-4DA6-95C0-D2BB10BA641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83243B57-CFAA-461A-AE56-A61CF60F3AD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86AEACE9-7BE6-4FC5-9686-47F15ABA56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5DCAE5B4-5700-44A8-91DA-D8415FB04FA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F2F9D9C9-D01B-4870-8B33-310D77DF5B3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05DDC7F-2142-41F1-B1E3-A37A0B6FD1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51B19576-1AA2-4552-8D7D-831B1378149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C504D005-AC5D-4160-8184-5BB45CE004E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DA540368-C5A6-4F28-A60E-763362A6E5B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767B4722-C810-495C-BB11-45141E367D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83B1706B-6FE4-44FB-B429-E59AE3B16DB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F9DD5DAD-1CA2-48BA-94BF-70B1AC2BB58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076A21FA-0159-4468-9737-BDBD3426183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0870688F-0FB0-4A4A-9F90-7EAE14CAE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F7D7D25-8970-4DD6-A3D7-0D550BA85C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8B480E32-418E-4DE3-B6E7-2F803A2C75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0985F833-A609-4B9C-A0D7-6DF88DB7BA2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DAA9A587-B078-4028-A924-4A6DDDA2C41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3" name="Straight Connector 472">
              <a:extLst>
                <a:ext uri="{FF2B5EF4-FFF2-40B4-BE49-F238E27FC236}">
                  <a16:creationId xmlns:a16="http://schemas.microsoft.com/office/drawing/2014/main" id="{1E2E5E8E-3025-4C93-9E63-9C47C5BBA99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AB4230-286B-64CF-CFF3-6B571615F5D4}"/>
              </a:ext>
            </a:extLst>
          </p:cNvPr>
          <p:cNvSpPr>
            <a:spLocks noGrp="1"/>
          </p:cNvSpPr>
          <p:nvPr>
            <p:ph type="title"/>
          </p:nvPr>
        </p:nvSpPr>
        <p:spPr>
          <a:xfrm>
            <a:off x="1655180" y="171715"/>
            <a:ext cx="9556547" cy="1338503"/>
          </a:xfrm>
        </p:spPr>
        <p:txBody>
          <a:bodyPr vert="horz" lIns="91440" tIns="45720" rIns="91440" bIns="45720" rtlCol="0" anchor="b">
            <a:normAutofit/>
          </a:bodyPr>
          <a:lstStyle/>
          <a:p>
            <a:pPr marL="571500" indent="-571500">
              <a:buFont typeface="Wingdings" panose="05000000000000000000" pitchFamily="2" charset="2"/>
              <a:buChar char="q"/>
            </a:pPr>
            <a:r>
              <a:rPr lang="en-US" sz="5400" dirty="0">
                <a:solidFill>
                  <a:schemeClr val="tx2"/>
                </a:solidFill>
                <a:latin typeface="Times New Roman" panose="02020603050405020304" pitchFamily="18" charset="0"/>
                <a:cs typeface="Times New Roman" panose="02020603050405020304" pitchFamily="18" charset="0"/>
              </a:rPr>
              <a:t>System</a:t>
            </a:r>
          </a:p>
        </p:txBody>
      </p:sp>
      <p:sp>
        <p:nvSpPr>
          <p:cNvPr id="162" name="Content Placeholder 2">
            <a:extLst>
              <a:ext uri="{FF2B5EF4-FFF2-40B4-BE49-F238E27FC236}">
                <a16:creationId xmlns:a16="http://schemas.microsoft.com/office/drawing/2014/main" id="{AE04AEE5-DE97-B25C-A5CD-3F3665E05F2D}"/>
              </a:ext>
            </a:extLst>
          </p:cNvPr>
          <p:cNvSpPr>
            <a:spLocks noGrp="1"/>
          </p:cNvSpPr>
          <p:nvPr>
            <p:ph idx="4294967295"/>
          </p:nvPr>
        </p:nvSpPr>
        <p:spPr>
          <a:xfrm>
            <a:off x="1390707" y="1681932"/>
            <a:ext cx="8811999" cy="4811615"/>
          </a:xfrm>
        </p:spPr>
        <p:txBody>
          <a:bodyPr vert="horz" lIns="91440" tIns="45720" rIns="91440" bIns="45720" rtlCol="0" anchor="t">
            <a:noAutofit/>
          </a:bodyPr>
          <a:lstStyle/>
          <a:p>
            <a:pPr>
              <a:buFont typeface="Wingdings" panose="05000000000000000000" pitchFamily="2" charset="2"/>
              <a:buChar char="Ø"/>
            </a:pPr>
            <a:r>
              <a:rPr lang="en-US" sz="3200" dirty="0">
                <a:solidFill>
                  <a:schemeClr val="tx2"/>
                </a:solidFill>
                <a:latin typeface="Times New Roman" panose="02020603050405020304" pitchFamily="18" charset="0"/>
                <a:cs typeface="Times New Roman" panose="02020603050405020304" pitchFamily="18" charset="0"/>
              </a:rPr>
              <a:t>A system is whatever you are developing. It could be a website, software component, a business process, application etc.</a:t>
            </a:r>
          </a:p>
          <a:p>
            <a:pPr>
              <a:buFont typeface="Wingdings" panose="05000000000000000000" pitchFamily="2" charset="2"/>
              <a:buChar char="Ø"/>
            </a:pPr>
            <a:r>
              <a:rPr lang="en-US" sz="3200" dirty="0">
                <a:solidFill>
                  <a:schemeClr val="tx2"/>
                </a:solidFill>
                <a:latin typeface="Times New Roman" panose="02020603050405020304" pitchFamily="18" charset="0"/>
                <a:cs typeface="Times New Roman" panose="02020603050405020304" pitchFamily="18" charset="0"/>
              </a:rPr>
              <a:t>A system is represented by a rectangle box.</a:t>
            </a:r>
          </a:p>
          <a:p>
            <a:pPr>
              <a:buFont typeface="Wingdings" panose="05000000000000000000" pitchFamily="2" charset="2"/>
              <a:buChar char="Ø"/>
            </a:pPr>
            <a:r>
              <a:rPr lang="en-US" sz="3200" dirty="0">
                <a:solidFill>
                  <a:schemeClr val="tx2"/>
                </a:solidFill>
                <a:latin typeface="Times New Roman" panose="02020603050405020304" pitchFamily="18" charset="0"/>
                <a:cs typeface="Times New Roman" panose="02020603050405020304" pitchFamily="18" charset="0"/>
              </a:rPr>
              <a:t>The name of the system is written on the top inside the rectangle box</a:t>
            </a:r>
            <a:r>
              <a:rPr lang="en-US" sz="3200" dirty="0">
                <a:solidFill>
                  <a:schemeClr val="tx2"/>
                </a:solidFill>
              </a:rPr>
              <a:t>.</a:t>
            </a:r>
          </a:p>
        </p:txBody>
      </p:sp>
      <p:sp>
        <p:nvSpPr>
          <p:cNvPr id="4" name="Isosceles Triangle 3">
            <a:hlinkClick r:id="rId2" action="ppaction://hlinksldjump"/>
            <a:extLst>
              <a:ext uri="{FF2B5EF4-FFF2-40B4-BE49-F238E27FC236}">
                <a16:creationId xmlns:a16="http://schemas.microsoft.com/office/drawing/2014/main" id="{29A9E4CC-072F-5758-2C1C-423BB161B96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0698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02825" y="902825"/>
            <a:ext cx="9612774" cy="761442"/>
          </a:xfrm>
        </p:spPr>
        <p:txBody>
          <a:bodyPr>
            <a:normAutofit fontScale="90000"/>
          </a:bodyPr>
          <a:lstStyle/>
          <a:p>
            <a:pPr marL="571500" indent="-571500">
              <a:buFont typeface="Wingdings" panose="05000000000000000000" pitchFamily="2" charset="2"/>
              <a:buChar char="q"/>
            </a:pPr>
            <a:r>
              <a:rPr lang="en-US" sz="7300" dirty="0"/>
              <a:t>Actors</a:t>
            </a:r>
            <a:r>
              <a:rPr lang="en-US" dirty="0"/>
              <a:t/>
            </a:r>
            <a:br>
              <a:rPr lang="en-US" dirty="0"/>
            </a:br>
            <a:endParaRPr lang="en-US" dirty="0"/>
          </a:p>
        </p:txBody>
      </p:sp>
      <p:sp>
        <p:nvSpPr>
          <p:cNvPr id="3" name="Content Placeholder 2"/>
          <p:cNvSpPr>
            <a:spLocks noGrp="1"/>
          </p:cNvSpPr>
          <p:nvPr>
            <p:ph type="body" sz="half" idx="4294967295"/>
          </p:nvPr>
        </p:nvSpPr>
        <p:spPr>
          <a:xfrm>
            <a:off x="902825" y="1664267"/>
            <a:ext cx="6765666" cy="4973071"/>
          </a:xfrm>
        </p:spPr>
        <p:txBody>
          <a:bodyPr>
            <a:noAutofit/>
          </a:bodyPr>
          <a:lstStyle/>
          <a:p>
            <a:pPr>
              <a:buFont typeface="Wingdings" panose="05000000000000000000" pitchFamily="2" charset="2"/>
              <a:buChar char="Ø"/>
            </a:pPr>
            <a:r>
              <a:rPr lang="en-US" sz="2800" dirty="0"/>
              <a:t>. </a:t>
            </a:r>
            <a:r>
              <a:rPr lang="en-US" sz="2800" dirty="0">
                <a:latin typeface="+mj-lt"/>
              </a:rPr>
              <a:t>Actor in a use case diagram is any entity that performs a role in one given system. This could be a person, organization or an external system and usually drawn like skeleton shown below.</a:t>
            </a:r>
          </a:p>
          <a:p>
            <a:pPr>
              <a:buFont typeface="Wingdings" panose="05000000000000000000" pitchFamily="2" charset="2"/>
              <a:buChar char="Ø"/>
            </a:pPr>
            <a:endParaRPr lang="en-US" sz="2800" dirty="0">
              <a:latin typeface="+mj-lt"/>
            </a:endParaRPr>
          </a:p>
          <a:p>
            <a:pPr>
              <a:buFont typeface="Wingdings" panose="05000000000000000000" pitchFamily="2" charset="2"/>
              <a:buChar char="Ø"/>
            </a:pPr>
            <a:r>
              <a:rPr lang="en-US" sz="2800" dirty="0">
                <a:latin typeface="+mj-lt"/>
              </a:rPr>
              <a:t>An actors are always place outside of the system </a:t>
            </a:r>
            <a:r>
              <a:rPr lang="en-US" sz="2800" dirty="0" err="1">
                <a:latin typeface="+mj-lt"/>
              </a:rPr>
              <a:t>i.e</a:t>
            </a:r>
            <a:r>
              <a:rPr lang="en-US" sz="2800" dirty="0">
                <a:latin typeface="+mj-lt"/>
              </a:rPr>
              <a:t> outside of the rectangle box.</a:t>
            </a:r>
          </a:p>
          <a:p>
            <a:pPr>
              <a:buFont typeface="Wingdings" panose="05000000000000000000" pitchFamily="2" charset="2"/>
              <a:buChar char="Ø"/>
            </a:pPr>
            <a:r>
              <a:rPr lang="en-US" sz="2800" dirty="0">
                <a:latin typeface="+mj-lt"/>
              </a:rPr>
              <a:t>There are two types of actors:</a:t>
            </a:r>
          </a:p>
          <a:p>
            <a:pPr marL="0" indent="0">
              <a:buNone/>
            </a:pPr>
            <a:r>
              <a:rPr lang="en-US" sz="2800" dirty="0">
                <a:latin typeface="+mj-lt"/>
              </a:rPr>
              <a:t>   a. Primary Actor</a:t>
            </a:r>
          </a:p>
          <a:p>
            <a:pPr marL="0" indent="0">
              <a:buNone/>
            </a:pPr>
            <a:r>
              <a:rPr lang="en-US" sz="2800" dirty="0">
                <a:latin typeface="+mj-lt"/>
              </a:rPr>
              <a:t>   b. Secondary Actor</a:t>
            </a:r>
          </a:p>
        </p:txBody>
      </p:sp>
      <p:pic>
        <p:nvPicPr>
          <p:cNvPr id="1028" name="Picture 4" descr="UML Use Case Diagram: Tutorial with EXAMPL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7797" y="1420813"/>
            <a:ext cx="3881378" cy="4435677"/>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hlinkClick r:id="rId3" action="ppaction://hlinksldjump"/>
            <a:extLst>
              <a:ext uri="{FF2B5EF4-FFF2-40B4-BE49-F238E27FC236}">
                <a16:creationId xmlns:a16="http://schemas.microsoft.com/office/drawing/2014/main" id="{11566A44-5973-6D36-EA1F-A51566AF1DC8}"/>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0512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4539-BADE-B6B7-0E57-6A3E4582CFF0}"/>
              </a:ext>
            </a:extLst>
          </p:cNvPr>
          <p:cNvSpPr>
            <a:spLocks noGrp="1"/>
          </p:cNvSpPr>
          <p:nvPr>
            <p:ph type="title"/>
          </p:nvPr>
        </p:nvSpPr>
        <p:spPr>
          <a:xfrm>
            <a:off x="6829063" y="5442856"/>
            <a:ext cx="5221423" cy="734107"/>
          </a:xfrm>
        </p:spPr>
        <p:txBody>
          <a:bodyPr>
            <a:normAutofit fontScale="90000"/>
          </a:bodyPr>
          <a:lstStyle/>
          <a:p>
            <a:r>
              <a:rPr lang="en-US" sz="2800"/>
              <a:t>Primary and secondary actor in a use case</a:t>
            </a:r>
          </a:p>
        </p:txBody>
      </p:sp>
      <p:sp>
        <p:nvSpPr>
          <p:cNvPr id="3" name="Content Placeholder 2"/>
          <p:cNvSpPr>
            <a:spLocks noGrp="1"/>
          </p:cNvSpPr>
          <p:nvPr>
            <p:ph sz="half" idx="4294967295"/>
          </p:nvPr>
        </p:nvSpPr>
        <p:spPr>
          <a:xfrm>
            <a:off x="914400" y="987425"/>
            <a:ext cx="5428527" cy="5189538"/>
          </a:xfrm>
        </p:spPr>
        <p:txBody>
          <a:bodyPr>
            <a:normAutofit/>
          </a:bodyPr>
          <a:lstStyle/>
          <a:p>
            <a:pPr algn="l">
              <a:buFont typeface="Wingdings" panose="05000000000000000000" pitchFamily="2" charset="2"/>
              <a:buChar char="q"/>
            </a:pPr>
            <a:r>
              <a:rPr lang="en-US" b="1" i="0" dirty="0">
                <a:effectLst/>
                <a:latin typeface="+mj-lt"/>
              </a:rPr>
              <a:t>Primary Actor:</a:t>
            </a:r>
            <a:r>
              <a:rPr lang="en-US" b="0" i="0" dirty="0">
                <a:effectLst/>
                <a:latin typeface="+mj-lt"/>
              </a:rPr>
              <a:t> a user whose defined user goal and is fulfilled by the system. </a:t>
            </a:r>
            <a:r>
              <a:rPr lang="en-US" dirty="0">
                <a:latin typeface="+mj-lt"/>
              </a:rPr>
              <a:t>It is always placed left side of the system.</a:t>
            </a:r>
          </a:p>
          <a:p>
            <a:pPr marL="0" indent="0" algn="l">
              <a:buNone/>
            </a:pPr>
            <a:r>
              <a:rPr lang="en-US" dirty="0">
                <a:latin typeface="+mj-lt"/>
              </a:rPr>
              <a:t> </a:t>
            </a:r>
          </a:p>
          <a:p>
            <a:pPr>
              <a:buFont typeface="Wingdings" panose="05000000000000000000" pitchFamily="2" charset="2"/>
              <a:buChar char="q"/>
            </a:pPr>
            <a:r>
              <a:rPr lang="en-US" sz="2400" b="1" i="0" dirty="0">
                <a:effectLst/>
                <a:latin typeface="+mj-lt"/>
              </a:rPr>
              <a:t>Secondary Actors</a:t>
            </a:r>
            <a:r>
              <a:rPr lang="en-US" b="0" i="0" dirty="0">
                <a:effectLst/>
                <a:latin typeface="+mj-lt"/>
              </a:rPr>
              <a:t>: a user who provides a service (e.g., information) to the system. It is placed at the right side of the system.</a:t>
            </a:r>
          </a:p>
        </p:txBody>
      </p:sp>
      <p:pic>
        <p:nvPicPr>
          <p:cNvPr id="30" name="Picture 29"/>
          <p:cNvPicPr>
            <a:picLocks noChangeAspect="1"/>
          </p:cNvPicPr>
          <p:nvPr/>
        </p:nvPicPr>
        <p:blipFill>
          <a:blip r:embed="rId2"/>
          <a:stretch>
            <a:fillRect/>
          </a:stretch>
        </p:blipFill>
        <p:spPr>
          <a:xfrm>
            <a:off x="6829063" y="1900073"/>
            <a:ext cx="4878017" cy="3057853"/>
          </a:xfrm>
          <a:prstGeom prst="rect">
            <a:avLst/>
          </a:prstGeom>
        </p:spPr>
      </p:pic>
      <p:sp>
        <p:nvSpPr>
          <p:cNvPr id="5" name="Isosceles Triangle 4">
            <a:hlinkClick r:id="rId3" action="ppaction://hlinksldjump"/>
            <a:extLst>
              <a:ext uri="{FF2B5EF4-FFF2-40B4-BE49-F238E27FC236}">
                <a16:creationId xmlns:a16="http://schemas.microsoft.com/office/drawing/2014/main" id="{DA8D7976-B6CC-E44D-FC42-058FB6780572}"/>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27939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199" y="254643"/>
            <a:ext cx="10507661" cy="1585732"/>
          </a:xfrm>
        </p:spPr>
        <p:txBody>
          <a:bodyPr>
            <a:normAutofit/>
          </a:bodyPr>
          <a:lstStyle/>
          <a:p>
            <a:pPr marL="571500" indent="-571500">
              <a:buFont typeface="Wingdings" panose="05000000000000000000" pitchFamily="2" charset="2"/>
              <a:buChar char="q"/>
            </a:pPr>
            <a:r>
              <a:rPr lang="en-US" b="1" i="0" dirty="0">
                <a:solidFill>
                  <a:schemeClr val="tx1">
                    <a:lumMod val="95000"/>
                    <a:lumOff val="5000"/>
                  </a:schemeClr>
                </a:solidFill>
                <a:effectLst/>
              </a:rPr>
              <a:t>Use Case</a:t>
            </a:r>
            <a:r>
              <a:rPr lang="en-US" b="1" i="0" dirty="0">
                <a:solidFill>
                  <a:srgbClr val="595959"/>
                </a:solidFill>
                <a:effectLst/>
              </a:rPr>
              <a:t/>
            </a:r>
            <a:br>
              <a:rPr lang="en-US" b="1" i="0" dirty="0">
                <a:solidFill>
                  <a:srgbClr val="595959"/>
                </a:solidFill>
                <a:effectLst/>
              </a:rPr>
            </a:br>
            <a:endParaRPr lang="en-US" dirty="0"/>
          </a:p>
        </p:txBody>
      </p:sp>
      <p:sp>
        <p:nvSpPr>
          <p:cNvPr id="4" name="Content Placeholder 3"/>
          <p:cNvSpPr>
            <a:spLocks noGrp="1"/>
          </p:cNvSpPr>
          <p:nvPr>
            <p:ph sz="half" idx="1"/>
          </p:nvPr>
        </p:nvSpPr>
        <p:spPr>
          <a:xfrm>
            <a:off x="830262" y="1336432"/>
            <a:ext cx="4557664" cy="27631259"/>
          </a:xfrm>
        </p:spPr>
        <p:txBody>
          <a:bodyPr>
            <a:normAutofit fontScale="62500" lnSpcReduction="20000"/>
          </a:bodyPr>
          <a:lstStyle/>
          <a:p>
            <a:pPr>
              <a:buFont typeface="Wingdings" panose="05000000000000000000" pitchFamily="2" charset="2"/>
              <a:buChar char="Ø"/>
            </a:pPr>
            <a:r>
              <a:rPr lang="en-US" sz="3600" dirty="0">
                <a:latin typeface="+mj-lt"/>
              </a:rPr>
              <a:t>A use case represents an action that accomplishes some sort of task within the system. It’s drawn in an oval shaped and named with the function</a:t>
            </a:r>
            <a:r>
              <a:rPr lang="en-US" sz="3600" dirty="0"/>
              <a:t>.</a:t>
            </a:r>
          </a:p>
          <a:p>
            <a:pPr marL="0" indent="0">
              <a:buNone/>
            </a:pPr>
            <a:r>
              <a:rPr lang="en-US" sz="3600" dirty="0"/>
              <a:t/>
            </a:r>
            <a:br>
              <a:rPr lang="en-US" sz="3600" dirty="0"/>
            </a:br>
            <a:endParaRPr lang="en-US" sz="3600" dirty="0"/>
          </a:p>
        </p:txBody>
      </p:sp>
      <p:sp>
        <p:nvSpPr>
          <p:cNvPr id="5" name="Content Placeholder 4"/>
          <p:cNvSpPr>
            <a:spLocks noGrp="1"/>
          </p:cNvSpPr>
          <p:nvPr>
            <p:ph sz="half" idx="2"/>
          </p:nvPr>
        </p:nvSpPr>
        <p:spPr>
          <a:xfrm>
            <a:off x="5908431" y="1026942"/>
            <a:ext cx="5445369" cy="6203852"/>
          </a:xfrm>
        </p:spPr>
        <p:txBody>
          <a:bodyPr>
            <a:normAutofit fontScale="62500" lnSpcReduction="20000"/>
          </a:bodyPr>
          <a:lstStyle/>
          <a:p>
            <a:pPr marL="0" indent="0">
              <a:buNone/>
            </a:pPr>
            <a:r>
              <a:rPr lang="en-US" sz="5700" b="1" dirty="0">
                <a:latin typeface="+mj-lt"/>
              </a:rPr>
              <a:t>Importance of Use Case Diagrams</a:t>
            </a:r>
          </a:p>
          <a:p>
            <a:pPr>
              <a:buFont typeface="Wingdings" panose="05000000000000000000" pitchFamily="2" charset="2"/>
              <a:buChar char="Ø"/>
            </a:pPr>
            <a:r>
              <a:rPr lang="en-US" sz="3800" b="1" dirty="0">
                <a:latin typeface="+mj-lt"/>
              </a:rPr>
              <a:t>To identify functions and how roles interact with them</a:t>
            </a:r>
            <a:r>
              <a:rPr lang="en-US" sz="3800" dirty="0">
                <a:latin typeface="+mj-lt"/>
              </a:rPr>
              <a:t> – The primary purpose of use case diagrams.</a:t>
            </a:r>
          </a:p>
          <a:p>
            <a:pPr>
              <a:buFont typeface="Wingdings" panose="05000000000000000000" pitchFamily="2" charset="2"/>
              <a:buChar char="Ø"/>
            </a:pPr>
            <a:r>
              <a:rPr lang="en-US" sz="3800" b="1" dirty="0">
                <a:latin typeface="+mj-lt"/>
              </a:rPr>
              <a:t>For a high-level view of the system</a:t>
            </a:r>
            <a:r>
              <a:rPr lang="en-US" sz="3800" dirty="0">
                <a:latin typeface="+mj-lt"/>
              </a:rPr>
              <a:t> – Especially useful when presenting to managers or stakeholders. You can highlight the roles that interact with the system and the functionality provided by the system without going deep into inner workings of the system.</a:t>
            </a:r>
          </a:p>
          <a:p>
            <a:pPr>
              <a:buFont typeface="Wingdings" panose="05000000000000000000" pitchFamily="2" charset="2"/>
              <a:buChar char="Ø"/>
            </a:pPr>
            <a:r>
              <a:rPr lang="en-US" sz="3800" b="1" dirty="0">
                <a:latin typeface="+mj-lt"/>
              </a:rPr>
              <a:t>To identify internal and external factors</a:t>
            </a:r>
            <a:r>
              <a:rPr lang="en-US" sz="3800" dirty="0">
                <a:latin typeface="+mj-lt"/>
              </a:rPr>
              <a:t> – This might sound simple but in large complex projects a system can be identified as an external role in another use case.</a:t>
            </a:r>
          </a:p>
          <a:p>
            <a:pPr marL="0" indent="0">
              <a:buNone/>
            </a:pPr>
            <a:r>
              <a:rPr lang="en-US" sz="3800" dirty="0">
                <a:latin typeface="+mj-lt"/>
              </a:rPr>
              <a:t/>
            </a:r>
            <a:br>
              <a:rPr lang="en-US" sz="3800" dirty="0">
                <a:latin typeface="+mj-lt"/>
              </a:rPr>
            </a:br>
            <a:r>
              <a:rPr lang="en-US" dirty="0">
                <a:latin typeface="+mj-lt"/>
              </a:rPr>
              <a:t/>
            </a:r>
            <a:br>
              <a:rPr lang="en-US" dirty="0">
                <a:latin typeface="+mj-lt"/>
              </a:rPr>
            </a:br>
            <a:endParaRPr lang="en-US" dirty="0">
              <a:latin typeface="+mj-lt"/>
            </a:endParaRPr>
          </a:p>
        </p:txBody>
      </p:sp>
      <p:pic>
        <p:nvPicPr>
          <p:cNvPr id="3074" name="Picture 2" descr="Plain Use Cas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0800000" flipH="1" flipV="1">
            <a:off x="830262" y="3038622"/>
            <a:ext cx="4281360" cy="2926081"/>
          </a:xfrm>
          <a:prstGeom prst="rect">
            <a:avLst/>
          </a:prstGeom>
          <a:noFill/>
          <a:extLst>
            <a:ext uri="{909E8E84-426E-40DD-AFC4-6F175D3DCCD1}">
              <a14:hiddenFill xmlns:a14="http://schemas.microsoft.com/office/drawing/2010/main">
                <a:solidFill>
                  <a:srgbClr val="FFFFFF"/>
                </a:solidFill>
              </a14:hiddenFill>
            </a:ext>
          </a:extLst>
        </p:spPr>
      </p:pic>
      <p:sp>
        <p:nvSpPr>
          <p:cNvPr id="6" name="Isosceles Triangle 5">
            <a:hlinkClick r:id="rId3" action="ppaction://hlinksldjump"/>
            <a:extLst>
              <a:ext uri="{FF2B5EF4-FFF2-40B4-BE49-F238E27FC236}">
                <a16:creationId xmlns:a16="http://schemas.microsoft.com/office/drawing/2014/main" id="{75DFE776-3ECC-9C06-4D38-E63FAC2990E6}"/>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06278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88492C-DE26-9540-5837-F9E76E433DC9}"/>
              </a:ext>
            </a:extLst>
          </p:cNvPr>
          <p:cNvSpPr>
            <a:spLocks noGrp="1"/>
          </p:cNvSpPr>
          <p:nvPr>
            <p:ph type="title"/>
          </p:nvPr>
        </p:nvSpPr>
        <p:spPr>
          <a:xfrm>
            <a:off x="1203766" y="798653"/>
            <a:ext cx="10150033" cy="1026971"/>
          </a:xfrm>
        </p:spPr>
        <p:txBody>
          <a:bodyPr>
            <a:normAutofit/>
          </a:bodyPr>
          <a:lstStyle/>
          <a:p>
            <a:pPr marL="571500" indent="-571500">
              <a:buFont typeface="Wingdings" panose="05000000000000000000" pitchFamily="2" charset="2"/>
              <a:buChar char="q"/>
            </a:pPr>
            <a:r>
              <a:rPr lang="en-US" dirty="0">
                <a:cs typeface="Aharoni" panose="02010803020104030203" pitchFamily="2" charset="-79"/>
              </a:rPr>
              <a:t>Relationships</a:t>
            </a:r>
          </a:p>
        </p:txBody>
      </p:sp>
      <p:sp>
        <p:nvSpPr>
          <p:cNvPr id="6" name="Content Placeholder 5">
            <a:extLst>
              <a:ext uri="{FF2B5EF4-FFF2-40B4-BE49-F238E27FC236}">
                <a16:creationId xmlns:a16="http://schemas.microsoft.com/office/drawing/2014/main" id="{27E5D8D0-778C-80D9-B444-C8F1971588D2}"/>
              </a:ext>
            </a:extLst>
          </p:cNvPr>
          <p:cNvSpPr>
            <a:spLocks noGrp="1"/>
          </p:cNvSpPr>
          <p:nvPr>
            <p:ph idx="1"/>
          </p:nvPr>
        </p:nvSpPr>
        <p:spPr>
          <a:xfrm>
            <a:off x="1203766" y="1825624"/>
            <a:ext cx="8623139" cy="4667249"/>
          </a:xfrm>
        </p:spPr>
        <p:txBody>
          <a:bodyPr/>
          <a:lstStyle/>
          <a:p>
            <a:pPr marL="0" indent="0" algn="l">
              <a:buNone/>
            </a:pPr>
            <a:r>
              <a:rPr lang="en-US" b="0" i="0" dirty="0">
                <a:effectLst/>
                <a:latin typeface="+mj-lt"/>
              </a:rPr>
              <a:t>There can be 5 relationship types in a use case diagram.</a:t>
            </a:r>
          </a:p>
          <a:p>
            <a:pPr marL="0" indent="0" algn="l">
              <a:buNone/>
            </a:pPr>
            <a:endParaRPr lang="en-US" b="0" i="0" dirty="0">
              <a:effectLst/>
              <a:latin typeface="+mj-lt"/>
            </a:endParaRPr>
          </a:p>
          <a:p>
            <a:pPr algn="l">
              <a:buFont typeface="Wingdings" panose="05000000000000000000" pitchFamily="2" charset="2"/>
              <a:buChar char="Ø"/>
            </a:pPr>
            <a:r>
              <a:rPr lang="en-US" b="0" i="0" dirty="0">
                <a:effectLst/>
                <a:latin typeface="+mj-lt"/>
              </a:rPr>
              <a:t>Association between actor and use case</a:t>
            </a:r>
          </a:p>
          <a:p>
            <a:pPr algn="l">
              <a:buFont typeface="Wingdings" panose="05000000000000000000" pitchFamily="2" charset="2"/>
              <a:buChar char="Ø"/>
            </a:pPr>
            <a:r>
              <a:rPr lang="en-US" b="0" i="0" dirty="0">
                <a:effectLst/>
                <a:latin typeface="+mj-lt"/>
              </a:rPr>
              <a:t>Generalization of an actor</a:t>
            </a:r>
          </a:p>
          <a:p>
            <a:pPr algn="l">
              <a:buFont typeface="Wingdings" panose="05000000000000000000" pitchFamily="2" charset="2"/>
              <a:buChar char="Ø"/>
            </a:pPr>
            <a:r>
              <a:rPr lang="en-US" b="0" i="0" dirty="0">
                <a:effectLst/>
                <a:latin typeface="+mj-lt"/>
              </a:rPr>
              <a:t>Extend between two use cases</a:t>
            </a:r>
          </a:p>
          <a:p>
            <a:pPr algn="l">
              <a:buFont typeface="Wingdings" panose="05000000000000000000" pitchFamily="2" charset="2"/>
              <a:buChar char="Ø"/>
            </a:pPr>
            <a:r>
              <a:rPr lang="en-US" b="0" i="0" dirty="0">
                <a:effectLst/>
                <a:latin typeface="+mj-lt"/>
              </a:rPr>
              <a:t>Include between two use cases</a:t>
            </a:r>
          </a:p>
          <a:p>
            <a:pPr algn="l">
              <a:buFont typeface="Wingdings" panose="05000000000000000000" pitchFamily="2" charset="2"/>
              <a:buChar char="Ø"/>
            </a:pPr>
            <a:r>
              <a:rPr lang="en-US" b="0" i="0" dirty="0">
                <a:effectLst/>
                <a:latin typeface="+mj-lt"/>
              </a:rPr>
              <a:t>Generalization of a use case</a:t>
            </a:r>
          </a:p>
          <a:p>
            <a:endParaRPr lang="en-US" dirty="0"/>
          </a:p>
        </p:txBody>
      </p:sp>
      <p:sp>
        <p:nvSpPr>
          <p:cNvPr id="3" name="Isosceles Triangle 2">
            <a:hlinkClick r:id="rId2" action="ppaction://hlinksldjump"/>
            <a:extLst>
              <a:ext uri="{FF2B5EF4-FFF2-40B4-BE49-F238E27FC236}">
                <a16:creationId xmlns:a16="http://schemas.microsoft.com/office/drawing/2014/main" id="{F8124C83-C794-4CE7-6C34-D1193EA292DD}"/>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855923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36A417-AB1D-E5AF-D868-1F1021DCC126}"/>
              </a:ext>
            </a:extLst>
          </p:cNvPr>
          <p:cNvSpPr>
            <a:spLocks noGrp="1"/>
          </p:cNvSpPr>
          <p:nvPr>
            <p:ph type="title"/>
          </p:nvPr>
        </p:nvSpPr>
        <p:spPr>
          <a:xfrm>
            <a:off x="775504" y="108857"/>
            <a:ext cx="6169582" cy="1948543"/>
          </a:xfrm>
        </p:spPr>
        <p:txBody>
          <a:bodyPr>
            <a:normAutofit/>
          </a:bodyPr>
          <a:lstStyle/>
          <a:p>
            <a:pPr marL="457200" indent="-457200">
              <a:buFont typeface="Wingdings" panose="05000000000000000000" pitchFamily="2" charset="2"/>
              <a:buChar char="q"/>
            </a:pPr>
            <a:r>
              <a:rPr lang="en-US" b="1" i="0" dirty="0">
                <a:solidFill>
                  <a:srgbClr val="14282E"/>
                </a:solidFill>
                <a:effectLst/>
              </a:rPr>
              <a:t>Association Between Actor and Use Case</a:t>
            </a:r>
            <a:r>
              <a:rPr lang="en-US" b="1" i="0" dirty="0">
                <a:solidFill>
                  <a:srgbClr val="14282E"/>
                </a:solidFill>
                <a:effectLst/>
                <a:latin typeface="Open Sans" panose="020B0606030504020204" pitchFamily="34" charset="0"/>
              </a:rPr>
              <a:t/>
            </a:r>
            <a:br>
              <a:rPr lang="en-US" b="1" i="0" dirty="0">
                <a:solidFill>
                  <a:srgbClr val="14282E"/>
                </a:solidFill>
                <a:effectLst/>
                <a:latin typeface="Open Sans" panose="020B0606030504020204" pitchFamily="34" charset="0"/>
              </a:rPr>
            </a:br>
            <a:endParaRPr lang="en-US" dirty="0"/>
          </a:p>
        </p:txBody>
      </p:sp>
      <p:sp>
        <p:nvSpPr>
          <p:cNvPr id="6" name="Text Placeholder 5">
            <a:extLst>
              <a:ext uri="{FF2B5EF4-FFF2-40B4-BE49-F238E27FC236}">
                <a16:creationId xmlns:a16="http://schemas.microsoft.com/office/drawing/2014/main" id="{927D9AF1-648A-F543-4AC3-B89C504F47A9}"/>
              </a:ext>
            </a:extLst>
          </p:cNvPr>
          <p:cNvSpPr>
            <a:spLocks noGrp="1"/>
          </p:cNvSpPr>
          <p:nvPr>
            <p:ph type="body" sz="half" idx="2"/>
          </p:nvPr>
        </p:nvSpPr>
        <p:spPr>
          <a:xfrm>
            <a:off x="775504" y="1905000"/>
            <a:ext cx="5113670" cy="4953000"/>
          </a:xfrm>
        </p:spPr>
        <p:txBody>
          <a:bodyPr>
            <a:normAutofit/>
          </a:bodyPr>
          <a:lstStyle/>
          <a:p>
            <a:pPr algn="l"/>
            <a:r>
              <a:rPr lang="en-US" sz="2400" b="0" i="0" dirty="0">
                <a:solidFill>
                  <a:srgbClr val="404243"/>
                </a:solidFill>
                <a:effectLst/>
                <a:latin typeface="+mj-lt"/>
              </a:rPr>
              <a:t>This one is straightforward and present in every </a:t>
            </a:r>
            <a:r>
              <a:rPr lang="en-US" sz="2400" b="0" i="0" u="sng" dirty="0">
                <a:solidFill>
                  <a:srgbClr val="29947F"/>
                </a:solidFill>
                <a:effectLst/>
                <a:latin typeface="+mj-lt"/>
                <a:hlinkClick r:id="rId2"/>
              </a:rPr>
              <a:t>use case diagram.</a:t>
            </a:r>
            <a:r>
              <a:rPr lang="en-US" sz="2400" b="0" i="0" dirty="0">
                <a:solidFill>
                  <a:srgbClr val="404243"/>
                </a:solidFill>
                <a:effectLst/>
                <a:latin typeface="+mj-lt"/>
              </a:rPr>
              <a:t> Few things to note.</a:t>
            </a:r>
          </a:p>
          <a:p>
            <a:pPr algn="l"/>
            <a:endParaRPr lang="en-US" sz="2400" b="0" i="0" dirty="0">
              <a:solidFill>
                <a:srgbClr val="404243"/>
              </a:solidFill>
              <a:effectLst/>
              <a:latin typeface="+mj-lt"/>
            </a:endParaRPr>
          </a:p>
          <a:p>
            <a:pPr marL="342900" indent="-342900" algn="l">
              <a:buFont typeface="Wingdings" panose="05000000000000000000" pitchFamily="2" charset="2"/>
              <a:buChar char="Ø"/>
            </a:pPr>
            <a:r>
              <a:rPr lang="en-US" sz="2400" b="0" i="0" dirty="0">
                <a:solidFill>
                  <a:srgbClr val="404243"/>
                </a:solidFill>
                <a:effectLst/>
                <a:latin typeface="+mj-lt"/>
              </a:rPr>
              <a:t>An actor must be associated with at least one use case.</a:t>
            </a:r>
          </a:p>
          <a:p>
            <a:pPr algn="l">
              <a:buFont typeface="Arial" pitchFamily="34" charset="0"/>
              <a:buChar char="•"/>
            </a:pPr>
            <a:endParaRPr lang="en-US" sz="2400" b="0" i="0" dirty="0">
              <a:solidFill>
                <a:srgbClr val="404243"/>
              </a:solidFill>
              <a:effectLst/>
              <a:latin typeface="+mj-lt"/>
            </a:endParaRPr>
          </a:p>
          <a:p>
            <a:pPr marL="342900" indent="-342900" algn="l">
              <a:buFont typeface="Wingdings" panose="05000000000000000000" pitchFamily="2" charset="2"/>
              <a:buChar char="Ø"/>
            </a:pPr>
            <a:r>
              <a:rPr lang="en-US" sz="2400" b="0" i="0" dirty="0">
                <a:solidFill>
                  <a:srgbClr val="404243"/>
                </a:solidFill>
                <a:effectLst/>
                <a:latin typeface="+mj-lt"/>
              </a:rPr>
              <a:t>An actor can be associated with multiple use cases.</a:t>
            </a:r>
          </a:p>
          <a:p>
            <a:pPr algn="l">
              <a:buFont typeface="Arial" pitchFamily="34" charset="0"/>
              <a:buChar char="•"/>
            </a:pPr>
            <a:endParaRPr lang="en-US" sz="2400" b="0" i="0" dirty="0">
              <a:solidFill>
                <a:srgbClr val="404243"/>
              </a:solidFill>
              <a:effectLst/>
              <a:latin typeface="+mj-lt"/>
            </a:endParaRPr>
          </a:p>
          <a:p>
            <a:pPr marL="342900" indent="-342900" algn="l">
              <a:buFont typeface="Wingdings" panose="05000000000000000000" pitchFamily="2" charset="2"/>
              <a:buChar char="Ø"/>
            </a:pPr>
            <a:r>
              <a:rPr lang="en-US" sz="2400" b="0" i="0" dirty="0">
                <a:solidFill>
                  <a:srgbClr val="404243"/>
                </a:solidFill>
                <a:effectLst/>
                <a:latin typeface="+mj-lt"/>
              </a:rPr>
              <a:t>Multiple actors can be associated with a single use case.</a:t>
            </a:r>
          </a:p>
          <a:p>
            <a:endParaRPr lang="en-US" dirty="0"/>
          </a:p>
        </p:txBody>
      </p:sp>
      <p:pic>
        <p:nvPicPr>
          <p:cNvPr id="7" name="Picture 6">
            <a:extLst>
              <a:ext uri="{FF2B5EF4-FFF2-40B4-BE49-F238E27FC236}">
                <a16:creationId xmlns:a16="http://schemas.microsoft.com/office/drawing/2014/main" id="{E26ED924-BECE-4E0E-0DEE-65048E2573D4}"/>
              </a:ext>
            </a:extLst>
          </p:cNvPr>
          <p:cNvPicPr>
            <a:picLocks noChangeAspect="1"/>
          </p:cNvPicPr>
          <p:nvPr/>
        </p:nvPicPr>
        <p:blipFill>
          <a:blip r:embed="rId3"/>
          <a:stretch>
            <a:fillRect/>
          </a:stretch>
        </p:blipFill>
        <p:spPr>
          <a:xfrm>
            <a:off x="6302827" y="1230085"/>
            <a:ext cx="5113669" cy="4506685"/>
          </a:xfrm>
          <a:prstGeom prst="rect">
            <a:avLst/>
          </a:prstGeom>
        </p:spPr>
      </p:pic>
      <p:sp>
        <p:nvSpPr>
          <p:cNvPr id="12" name="TextBox 11">
            <a:extLst>
              <a:ext uri="{FF2B5EF4-FFF2-40B4-BE49-F238E27FC236}">
                <a16:creationId xmlns:a16="http://schemas.microsoft.com/office/drawing/2014/main" id="{E4DFAE44-9545-6068-1F2E-563E550D957B}"/>
              </a:ext>
            </a:extLst>
          </p:cNvPr>
          <p:cNvSpPr txBox="1"/>
          <p:nvPr/>
        </p:nvSpPr>
        <p:spPr>
          <a:xfrm rot="10800000" flipV="1">
            <a:off x="6302821" y="5909824"/>
            <a:ext cx="520241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a:solidFill>
                  <a:srgbClr val="565656"/>
                </a:solidFill>
                <a:effectLst/>
                <a:latin typeface="Open Sans" panose="020B0606030504020204" pitchFamily="34" charset="0"/>
              </a:rPr>
              <a:t>Different ways association relationship appears in use case diagrams</a:t>
            </a:r>
            <a:endParaRPr lang="en-US"/>
          </a:p>
        </p:txBody>
      </p:sp>
      <p:sp>
        <p:nvSpPr>
          <p:cNvPr id="3" name="Isosceles Triangle 2">
            <a:hlinkClick r:id="rId4" action="ppaction://hlinksldjump"/>
            <a:extLst>
              <a:ext uri="{FF2B5EF4-FFF2-40B4-BE49-F238E27FC236}">
                <a16:creationId xmlns:a16="http://schemas.microsoft.com/office/drawing/2014/main" id="{6D3BBCBD-CD4B-18C7-BA06-078251C6D77F}"/>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996203"/>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A6501-8114-A6DE-92FC-AEA76ED5B3DC}"/>
              </a:ext>
            </a:extLst>
          </p:cNvPr>
          <p:cNvSpPr>
            <a:spLocks noGrp="1"/>
          </p:cNvSpPr>
          <p:nvPr>
            <p:ph type="title"/>
          </p:nvPr>
        </p:nvSpPr>
        <p:spPr>
          <a:xfrm>
            <a:off x="1284790" y="338364"/>
            <a:ext cx="5616754" cy="1317172"/>
          </a:xfrm>
        </p:spPr>
        <p:txBody>
          <a:bodyPr>
            <a:normAutofit/>
          </a:bodyPr>
          <a:lstStyle/>
          <a:p>
            <a:pPr marL="457200" indent="-457200">
              <a:buFont typeface="Wingdings" panose="05000000000000000000" pitchFamily="2" charset="2"/>
              <a:buChar char="q"/>
            </a:pPr>
            <a:r>
              <a:rPr lang="en-US" b="1" i="0" dirty="0">
                <a:solidFill>
                  <a:srgbClr val="14282E"/>
                </a:solidFill>
                <a:effectLst/>
                <a:latin typeface="Times New Roman" panose="02020603050405020304" pitchFamily="18" charset="0"/>
                <a:cs typeface="Times New Roman" panose="02020603050405020304" pitchFamily="18" charset="0"/>
              </a:rPr>
              <a:t>Generalization of an Actor</a:t>
            </a:r>
            <a:r>
              <a:rPr lang="en-US" b="1" i="0" dirty="0">
                <a:solidFill>
                  <a:srgbClr val="14282E"/>
                </a:solidFill>
                <a:effectLst/>
                <a:latin typeface="Open Sans" panose="020B0606030504020204" pitchFamily="34" charset="0"/>
              </a:rPr>
              <a:t/>
            </a:r>
            <a:br>
              <a:rPr lang="en-US" b="1" i="0" dirty="0">
                <a:solidFill>
                  <a:srgbClr val="14282E"/>
                </a:solidFill>
                <a:effectLst/>
                <a:latin typeface="Open Sans" panose="020B0606030504020204" pitchFamily="34" charset="0"/>
              </a:rPr>
            </a:br>
            <a:endParaRPr lang="en-US" dirty="0"/>
          </a:p>
        </p:txBody>
      </p:sp>
      <p:pic>
        <p:nvPicPr>
          <p:cNvPr id="5" name="Content Placeholder 4">
            <a:extLst>
              <a:ext uri="{FF2B5EF4-FFF2-40B4-BE49-F238E27FC236}">
                <a16:creationId xmlns:a16="http://schemas.microsoft.com/office/drawing/2014/main" id="{99D9D61F-68A3-8F76-3256-31094D341D8C}"/>
              </a:ext>
            </a:extLst>
          </p:cNvPr>
          <p:cNvPicPr>
            <a:picLocks noGrp="1" noChangeAspect="1"/>
          </p:cNvPicPr>
          <p:nvPr>
            <p:ph idx="1"/>
          </p:nvPr>
        </p:nvPicPr>
        <p:blipFill>
          <a:blip r:embed="rId2"/>
          <a:stretch>
            <a:fillRect/>
          </a:stretch>
        </p:blipFill>
        <p:spPr>
          <a:xfrm>
            <a:off x="6183085" y="1395842"/>
            <a:ext cx="5236028" cy="4298951"/>
          </a:xfrm>
          <a:prstGeom prst="rect">
            <a:avLst/>
          </a:prstGeom>
        </p:spPr>
      </p:pic>
      <p:sp>
        <p:nvSpPr>
          <p:cNvPr id="4" name="Text Placeholder 3">
            <a:extLst>
              <a:ext uri="{FF2B5EF4-FFF2-40B4-BE49-F238E27FC236}">
                <a16:creationId xmlns:a16="http://schemas.microsoft.com/office/drawing/2014/main" id="{0ECACE5A-2999-F794-7D2A-535374D4C638}"/>
              </a:ext>
            </a:extLst>
          </p:cNvPr>
          <p:cNvSpPr>
            <a:spLocks noGrp="1"/>
          </p:cNvSpPr>
          <p:nvPr>
            <p:ph type="body" sz="half" idx="2"/>
          </p:nvPr>
        </p:nvSpPr>
        <p:spPr>
          <a:xfrm>
            <a:off x="879676" y="3156856"/>
            <a:ext cx="5216324" cy="3537857"/>
          </a:xfrm>
        </p:spPr>
        <p:txBody>
          <a:bodyPr>
            <a:normAutofit/>
          </a:bodyPr>
          <a:lstStyle/>
          <a:p>
            <a:pPr marL="457200" indent="-457200">
              <a:buFont typeface="Wingdings" panose="05000000000000000000" pitchFamily="2" charset="2"/>
              <a:buChar char="Ø"/>
            </a:pPr>
            <a:r>
              <a:rPr lang="en-US" sz="2800" b="0" i="0" dirty="0">
                <a:solidFill>
                  <a:srgbClr val="404243"/>
                </a:solidFill>
                <a:effectLst/>
                <a:latin typeface="Times New Roman" panose="02020603050405020304" pitchFamily="18" charset="0"/>
                <a:cs typeface="Times New Roman" panose="02020603050405020304" pitchFamily="18" charset="0"/>
              </a:rPr>
              <a:t>Generalization of an actor means that one actor can inherit the role of the other actor.</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FCAD11A-A698-4712-D8C7-0BF275BAE707}"/>
              </a:ext>
            </a:extLst>
          </p:cNvPr>
          <p:cNvSpPr txBox="1"/>
          <p:nvPr/>
        </p:nvSpPr>
        <p:spPr>
          <a:xfrm>
            <a:off x="6259287" y="5934670"/>
            <a:ext cx="5236028"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i="1">
                <a:solidFill>
                  <a:srgbClr val="565656"/>
                </a:solidFill>
                <a:effectLst/>
                <a:latin typeface="Open Sans" panose="020B0606030504020204" pitchFamily="34" charset="0"/>
              </a:rPr>
              <a:t>A generalized actor in an use case diagram</a:t>
            </a:r>
          </a:p>
        </p:txBody>
      </p:sp>
      <p:sp>
        <p:nvSpPr>
          <p:cNvPr id="6" name="Isosceles Triangle 5">
            <a:hlinkClick r:id="rId3" action="ppaction://hlinksldjump"/>
            <a:extLst>
              <a:ext uri="{FF2B5EF4-FFF2-40B4-BE49-F238E27FC236}">
                <a16:creationId xmlns:a16="http://schemas.microsoft.com/office/drawing/2014/main" id="{C8C4A2EF-F5FE-4AB7-2904-E3E0800E10F7}"/>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17678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6091B-4BAF-A251-F089-6CE97709D4A3}"/>
              </a:ext>
            </a:extLst>
          </p:cNvPr>
          <p:cNvSpPr>
            <a:spLocks noGrp="1"/>
          </p:cNvSpPr>
          <p:nvPr>
            <p:ph type="title"/>
          </p:nvPr>
        </p:nvSpPr>
        <p:spPr>
          <a:xfrm>
            <a:off x="955545" y="457200"/>
            <a:ext cx="10827151" cy="718415"/>
          </a:xfrm>
        </p:spPr>
        <p:txBody>
          <a:bodyPr>
            <a:normAutofit fontScale="90000"/>
          </a:bodyPr>
          <a:lstStyle/>
          <a:p>
            <a:pPr marL="457200" indent="-457200">
              <a:buFont typeface="Wingdings" panose="05000000000000000000" pitchFamily="2" charset="2"/>
              <a:buChar char="q"/>
            </a:pPr>
            <a:r>
              <a:rPr lang="en-US" b="1" i="0" dirty="0">
                <a:solidFill>
                  <a:srgbClr val="14282E"/>
                </a:solidFill>
                <a:effectLst/>
                <a:latin typeface="Times New Roman" panose="02020603050405020304" pitchFamily="18" charset="0"/>
                <a:cs typeface="Times New Roman" panose="02020603050405020304" pitchFamily="18" charset="0"/>
              </a:rPr>
              <a:t>Include Relationship Between Two Use Cases</a:t>
            </a:r>
            <a:r>
              <a:rPr lang="en-US" b="1" i="0" dirty="0">
                <a:solidFill>
                  <a:srgbClr val="14282E"/>
                </a:solidFill>
                <a:effectLst/>
                <a:latin typeface="Open Sans" panose="020B0606030504020204" pitchFamily="34" charset="0"/>
              </a:rPr>
              <a:t/>
            </a:r>
            <a:br>
              <a:rPr lang="en-US" b="1" i="0" dirty="0">
                <a:solidFill>
                  <a:srgbClr val="14282E"/>
                </a:solidFill>
                <a:effectLst/>
                <a:latin typeface="Open Sans" panose="020B0606030504020204" pitchFamily="34" charset="0"/>
              </a:rPr>
            </a:br>
            <a:endParaRPr lang="en-US" dirty="0"/>
          </a:p>
        </p:txBody>
      </p:sp>
      <p:sp>
        <p:nvSpPr>
          <p:cNvPr id="4" name="Text Placeholder 3">
            <a:extLst>
              <a:ext uri="{FF2B5EF4-FFF2-40B4-BE49-F238E27FC236}">
                <a16:creationId xmlns:a16="http://schemas.microsoft.com/office/drawing/2014/main" id="{965119BB-4F51-E400-D25F-27EE687D20A9}"/>
              </a:ext>
            </a:extLst>
          </p:cNvPr>
          <p:cNvSpPr>
            <a:spLocks noGrp="1"/>
          </p:cNvSpPr>
          <p:nvPr>
            <p:ph type="body" sz="half" idx="4294967295"/>
          </p:nvPr>
        </p:nvSpPr>
        <p:spPr>
          <a:xfrm>
            <a:off x="983848" y="1817688"/>
            <a:ext cx="4426353" cy="4605337"/>
          </a:xfrm>
        </p:spPr>
        <p:txBody>
          <a:bodyPr>
            <a:normAutofit/>
          </a:bodyPr>
          <a:lstStyle/>
          <a:p>
            <a:pPr>
              <a:buFont typeface="Wingdings" panose="05000000000000000000" pitchFamily="2" charset="2"/>
              <a:buChar char="Ø"/>
            </a:pPr>
            <a:r>
              <a:rPr lang="en-US" sz="3200" dirty="0">
                <a:solidFill>
                  <a:srgbClr val="404243"/>
                </a:solidFill>
                <a:latin typeface="+mj-lt"/>
              </a:rPr>
              <a:t>Include relationship show that the behavior of the included use case is part of the including (base) use case. </a:t>
            </a:r>
            <a:endParaRPr lang="en-US" sz="3200" dirty="0" smtClean="0">
              <a:solidFill>
                <a:srgbClr val="404243"/>
              </a:solidFill>
              <a:latin typeface="+mj-lt"/>
            </a:endParaRPr>
          </a:p>
          <a:p>
            <a:r>
              <a:rPr lang="en-US" sz="3200" dirty="0">
                <a:solidFill>
                  <a:srgbClr val="404243"/>
                </a:solidFill>
                <a:latin typeface="+mj-lt"/>
              </a:rPr>
              <a:t>The included use case is mandatory and not optional.</a:t>
            </a:r>
          </a:p>
          <a:p>
            <a:pPr>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77B946-4A9A-6C0C-0DB0-4FE204442ABC}"/>
              </a:ext>
            </a:extLst>
          </p:cNvPr>
          <p:cNvPicPr>
            <a:picLocks noChangeAspect="1"/>
          </p:cNvPicPr>
          <p:nvPr/>
        </p:nvPicPr>
        <p:blipFill>
          <a:blip r:embed="rId2"/>
          <a:stretch>
            <a:fillRect/>
          </a:stretch>
        </p:blipFill>
        <p:spPr>
          <a:xfrm>
            <a:off x="5856789" y="1382484"/>
            <a:ext cx="5671181" cy="4605337"/>
          </a:xfrm>
          <a:prstGeom prst="rect">
            <a:avLst/>
          </a:prstGeom>
        </p:spPr>
      </p:pic>
      <p:sp>
        <p:nvSpPr>
          <p:cNvPr id="6" name="Isosceles Triangle 5">
            <a:hlinkClick r:id="rId3" action="ppaction://hlinksldjump"/>
            <a:extLst>
              <a:ext uri="{FF2B5EF4-FFF2-40B4-BE49-F238E27FC236}">
                <a16:creationId xmlns:a16="http://schemas.microsoft.com/office/drawing/2014/main" id="{40FF38C6-7CCE-9EBB-9E55-47B13A7F7726}"/>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86644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1FFD4-1FF6-F121-F8FC-A7E34281F966}"/>
              </a:ext>
            </a:extLst>
          </p:cNvPr>
          <p:cNvSpPr>
            <a:spLocks noGrp="1"/>
          </p:cNvSpPr>
          <p:nvPr>
            <p:ph type="title"/>
          </p:nvPr>
        </p:nvSpPr>
        <p:spPr>
          <a:xfrm>
            <a:off x="937548" y="398189"/>
            <a:ext cx="8871030" cy="1208313"/>
          </a:xfrm>
        </p:spPr>
        <p:txBody>
          <a:bodyPr>
            <a:normAutofit/>
          </a:bodyPr>
          <a:lstStyle/>
          <a:p>
            <a:pPr marL="457200" indent="-457200">
              <a:buFont typeface="Wingdings" panose="05000000000000000000" pitchFamily="2" charset="2"/>
              <a:buChar char="q"/>
            </a:pPr>
            <a:r>
              <a:rPr lang="en-US" b="1" i="0" dirty="0">
                <a:solidFill>
                  <a:srgbClr val="14282E"/>
                </a:solidFill>
                <a:effectLst/>
                <a:latin typeface="Times New Roman" panose="02020603050405020304" pitchFamily="18" charset="0"/>
                <a:cs typeface="Times New Roman" panose="02020603050405020304" pitchFamily="18" charset="0"/>
              </a:rPr>
              <a:t>Extend Relationship Between Two Use Cases</a:t>
            </a:r>
            <a:r>
              <a:rPr lang="en-US" b="1" i="0" dirty="0">
                <a:solidFill>
                  <a:srgbClr val="14282E"/>
                </a:solidFill>
                <a:effectLst/>
                <a:latin typeface="Open Sans" panose="020B0606030504020204" pitchFamily="34" charset="0"/>
              </a:rPr>
              <a:t/>
            </a:r>
            <a:br>
              <a:rPr lang="en-US" b="1" i="0" dirty="0">
                <a:solidFill>
                  <a:srgbClr val="14282E"/>
                </a:solidFill>
                <a:effectLst/>
                <a:latin typeface="Open Sans" panose="020B0606030504020204" pitchFamily="34" charset="0"/>
              </a:rPr>
            </a:br>
            <a:endParaRPr lang="en-US" dirty="0"/>
          </a:p>
        </p:txBody>
      </p:sp>
      <p:pic>
        <p:nvPicPr>
          <p:cNvPr id="5" name="Content Placeholder 4">
            <a:extLst>
              <a:ext uri="{FF2B5EF4-FFF2-40B4-BE49-F238E27FC236}">
                <a16:creationId xmlns:a16="http://schemas.microsoft.com/office/drawing/2014/main" id="{3F45D241-2727-55F9-4133-99E8D031BD0B}"/>
              </a:ext>
            </a:extLst>
          </p:cNvPr>
          <p:cNvPicPr>
            <a:picLocks noGrp="1" noChangeAspect="1"/>
          </p:cNvPicPr>
          <p:nvPr>
            <p:ph idx="1"/>
          </p:nvPr>
        </p:nvPicPr>
        <p:blipFill>
          <a:blip r:embed="rId2"/>
          <a:stretch>
            <a:fillRect/>
          </a:stretch>
        </p:blipFill>
        <p:spPr>
          <a:xfrm>
            <a:off x="6466113" y="1776320"/>
            <a:ext cx="5118555" cy="4025765"/>
          </a:xfrm>
          <a:prstGeom prst="rect">
            <a:avLst/>
          </a:prstGeom>
        </p:spPr>
      </p:pic>
      <p:sp>
        <p:nvSpPr>
          <p:cNvPr id="4" name="Text Placeholder 3">
            <a:extLst>
              <a:ext uri="{FF2B5EF4-FFF2-40B4-BE49-F238E27FC236}">
                <a16:creationId xmlns:a16="http://schemas.microsoft.com/office/drawing/2014/main" id="{54EAA386-3A47-4D85-E4B3-8CA959C690EF}"/>
              </a:ext>
            </a:extLst>
          </p:cNvPr>
          <p:cNvSpPr>
            <a:spLocks noGrp="1"/>
          </p:cNvSpPr>
          <p:nvPr>
            <p:ph type="body" sz="half" idx="2"/>
          </p:nvPr>
        </p:nvSpPr>
        <p:spPr>
          <a:xfrm>
            <a:off x="937548" y="2503713"/>
            <a:ext cx="4788339" cy="3852761"/>
          </a:xfrm>
        </p:spPr>
        <p:txBody>
          <a:bodyPr>
            <a:normAutofit/>
          </a:bodyPr>
          <a:lstStyle/>
          <a:p>
            <a:pPr marL="342900" indent="-342900">
              <a:buFont typeface="Wingdings" panose="05000000000000000000" pitchFamily="2" charset="2"/>
              <a:buChar char="Ø"/>
            </a:pPr>
            <a:r>
              <a:rPr lang="en-US" sz="2800" dirty="0">
                <a:solidFill>
                  <a:srgbClr val="404243"/>
                </a:solidFill>
                <a:latin typeface="Times New Roman" panose="02020603050405020304" pitchFamily="18" charset="0"/>
                <a:cs typeface="Times New Roman" panose="02020603050405020304" pitchFamily="18" charset="0"/>
              </a:rPr>
              <a:t>The use case is optional and comes after the base use case. It is represented by a dashed arrow in the direction of the base use case with the notation &lt;&lt;extend&gt;&gt;.</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7A0AE80-F7AC-9FF3-DE23-CCB7F34C165D}"/>
              </a:ext>
            </a:extLst>
          </p:cNvPr>
          <p:cNvSpPr txBox="1"/>
          <p:nvPr/>
        </p:nvSpPr>
        <p:spPr>
          <a:xfrm>
            <a:off x="6466113" y="5987143"/>
            <a:ext cx="6057901"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a:solidFill>
                  <a:srgbClr val="565656"/>
                </a:solidFill>
                <a:effectLst/>
                <a:latin typeface="Open Sans" panose="020B0606030504020204" pitchFamily="34" charset="0"/>
              </a:rPr>
              <a:t>Extend relationship in use case diagrams</a:t>
            </a:r>
            <a:endParaRPr lang="en-US"/>
          </a:p>
        </p:txBody>
      </p:sp>
      <p:sp>
        <p:nvSpPr>
          <p:cNvPr id="6" name="Isosceles Triangle 5">
            <a:hlinkClick r:id="rId3" action="ppaction://hlinksldjump"/>
            <a:extLst>
              <a:ext uri="{FF2B5EF4-FFF2-40B4-BE49-F238E27FC236}">
                <a16:creationId xmlns:a16="http://schemas.microsoft.com/office/drawing/2014/main" id="{B39F0731-0F1C-C90A-B222-9BF0B23D3D02}"/>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992437"/>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8B932-0A4A-47B1-8FF0-0C7BD6994BCB}"/>
              </a:ext>
            </a:extLst>
          </p:cNvPr>
          <p:cNvSpPr>
            <a:spLocks noGrp="1"/>
          </p:cNvSpPr>
          <p:nvPr>
            <p:ph type="title"/>
          </p:nvPr>
        </p:nvSpPr>
        <p:spPr>
          <a:xfrm>
            <a:off x="6324600" y="-278895"/>
            <a:ext cx="4953934" cy="1676603"/>
          </a:xfrm>
        </p:spPr>
        <p:txBody>
          <a:bodyPr>
            <a:normAutofit/>
          </a:bodyPr>
          <a:lstStyle/>
          <a:p>
            <a:r>
              <a:rPr lang="en-US" sz="3600" b="1" dirty="0">
                <a:cs typeface="Calibri Light"/>
              </a:rPr>
              <a:t>Object Oriented Development Life Cycle</a:t>
            </a:r>
          </a:p>
        </p:txBody>
      </p:sp>
      <p:sp>
        <p:nvSpPr>
          <p:cNvPr id="46" name="Rectangle 10">
            <a:extLst>
              <a:ext uri="{FF2B5EF4-FFF2-40B4-BE49-F238E27FC236}">
                <a16:creationId xmlns:a16="http://schemas.microsoft.com/office/drawing/2014/main" id="{787900AF-3ED0-4C02-A309-3984EBBD20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Rounded Rectangle 20">
            <a:extLst>
              <a:ext uri="{FF2B5EF4-FFF2-40B4-BE49-F238E27FC236}">
                <a16:creationId xmlns:a16="http://schemas.microsoft.com/office/drawing/2014/main" id="{8DEDEE5C-3126-4336-A7D4-9277AF5A04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5" descr="Diagram&#10;&#10;Description automatically generated">
            <a:extLst>
              <a:ext uri="{FF2B5EF4-FFF2-40B4-BE49-F238E27FC236}">
                <a16:creationId xmlns:a16="http://schemas.microsoft.com/office/drawing/2014/main" id="{C06F2BF1-26C7-ED87-29E8-ABD8D2CE3F26}"/>
              </a:ext>
            </a:extLst>
          </p:cNvPr>
          <p:cNvPicPr>
            <a:picLocks noChangeAspect="1"/>
          </p:cNvPicPr>
          <p:nvPr/>
        </p:nvPicPr>
        <p:blipFill>
          <a:blip r:embed="rId2"/>
          <a:stretch>
            <a:fillRect/>
          </a:stretch>
        </p:blipFill>
        <p:spPr>
          <a:xfrm>
            <a:off x="1981200" y="818521"/>
            <a:ext cx="1981200" cy="5220957"/>
          </a:xfrm>
          <a:prstGeom prst="rect">
            <a:avLst/>
          </a:prstGeom>
          <a:effectLst/>
        </p:spPr>
      </p:pic>
      <p:sp>
        <p:nvSpPr>
          <p:cNvPr id="3" name="Content Placeholder 2">
            <a:extLst>
              <a:ext uri="{FF2B5EF4-FFF2-40B4-BE49-F238E27FC236}">
                <a16:creationId xmlns:a16="http://schemas.microsoft.com/office/drawing/2014/main" id="{5A75A5DD-66E2-F3D3-B9FD-31BB86EDEE3B}"/>
              </a:ext>
            </a:extLst>
          </p:cNvPr>
          <p:cNvSpPr>
            <a:spLocks noGrp="1"/>
          </p:cNvSpPr>
          <p:nvPr>
            <p:ph idx="1"/>
          </p:nvPr>
        </p:nvSpPr>
        <p:spPr>
          <a:xfrm>
            <a:off x="6185198" y="1017570"/>
            <a:ext cx="5830951" cy="760276"/>
          </a:xfrm>
        </p:spPr>
        <p:txBody>
          <a:bodyPr vert="horz" lIns="91440" tIns="45720" rIns="91440" bIns="45720" rtlCol="0">
            <a:noAutofit/>
          </a:bodyPr>
          <a:lstStyle/>
          <a:p>
            <a:r>
              <a:rPr lang="en-US" sz="1800" dirty="0">
                <a:cs typeface="Calibri"/>
              </a:rPr>
              <a:t>Procedure of identifying software requirement and developing software specification in terms of software system's object model, which comprises of interacting objects.</a:t>
            </a:r>
          </a:p>
        </p:txBody>
      </p:sp>
      <p:sp>
        <p:nvSpPr>
          <p:cNvPr id="6" name="TextBox 5">
            <a:extLst>
              <a:ext uri="{FF2B5EF4-FFF2-40B4-BE49-F238E27FC236}">
                <a16:creationId xmlns:a16="http://schemas.microsoft.com/office/drawing/2014/main" id="{2D7D51DF-C778-968D-5485-C7692C440EE9}"/>
              </a:ext>
            </a:extLst>
          </p:cNvPr>
          <p:cNvSpPr txBox="1"/>
          <p:nvPr/>
        </p:nvSpPr>
        <p:spPr>
          <a:xfrm>
            <a:off x="1630928" y="6336893"/>
            <a:ext cx="3639276" cy="52209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1600" b="1">
                <a:solidFill>
                  <a:srgbClr val="FFFFFF"/>
                </a:solidFill>
              </a:rPr>
              <a:t>Fig : Object oriented development life cycle</a:t>
            </a:r>
          </a:p>
        </p:txBody>
      </p:sp>
      <p:graphicFrame>
        <p:nvGraphicFramePr>
          <p:cNvPr id="51" name="TextBox 3">
            <a:extLst>
              <a:ext uri="{FF2B5EF4-FFF2-40B4-BE49-F238E27FC236}">
                <a16:creationId xmlns:a16="http://schemas.microsoft.com/office/drawing/2014/main" id="{0367414A-325A-ED7B-2F7E-4770835079FF}"/>
              </a:ext>
            </a:extLst>
          </p:cNvPr>
          <p:cNvGraphicFramePr/>
          <p:nvPr>
            <p:extLst>
              <p:ext uri="{D42A27DB-BD31-4B8C-83A1-F6EECF244321}">
                <p14:modId xmlns:p14="http://schemas.microsoft.com/office/powerpoint/2010/main" val="4042578937"/>
              </p:ext>
            </p:extLst>
          </p:nvPr>
        </p:nvGraphicFramePr>
        <p:xfrm>
          <a:off x="6185198" y="2133600"/>
          <a:ext cx="5704582" cy="4455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Isosceles Triangle 3">
            <a:hlinkClick r:id="rId8" action="ppaction://hlinksldjump"/>
            <a:extLst>
              <a:ext uri="{FF2B5EF4-FFF2-40B4-BE49-F238E27FC236}">
                <a16:creationId xmlns:a16="http://schemas.microsoft.com/office/drawing/2014/main" id="{41E69AAE-56F9-839C-B7E6-72447809FC8F}"/>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37055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AA74D21-B076-A9DE-F9FC-CFCB328540D4}"/>
              </a:ext>
            </a:extLst>
          </p:cNvPr>
          <p:cNvSpPr>
            <a:spLocks noGrp="1"/>
          </p:cNvSpPr>
          <p:nvPr>
            <p:ph type="ctrTitle"/>
          </p:nvPr>
        </p:nvSpPr>
        <p:spPr>
          <a:xfrm>
            <a:off x="304800" y="5257800"/>
            <a:ext cx="11680371" cy="807334"/>
          </a:xfrm>
        </p:spPr>
        <p:txBody>
          <a:bodyPr>
            <a:normAutofit/>
          </a:bodyPr>
          <a:lstStyle/>
          <a:p>
            <a:r>
              <a:rPr lang="en-US" sz="2400" dirty="0"/>
              <a:t>Fig: A simple Example of include and extend relationship.</a:t>
            </a:r>
          </a:p>
        </p:txBody>
      </p:sp>
      <p:pic>
        <p:nvPicPr>
          <p:cNvPr id="6" name="Content Placeholder 5" descr="Diagram&#10;&#10;Description automatically generated">
            <a:extLst>
              <a:ext uri="{FF2B5EF4-FFF2-40B4-BE49-F238E27FC236}">
                <a16:creationId xmlns:a16="http://schemas.microsoft.com/office/drawing/2014/main" id="{AECD4B42-93B5-DE2E-2567-6D6CF1D457F7}"/>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8367" r="8367" b="3802"/>
          <a:stretch/>
        </p:blipFill>
        <p:spPr>
          <a:xfrm>
            <a:off x="2057399" y="685800"/>
            <a:ext cx="8077201" cy="4572000"/>
          </a:xfrm>
        </p:spPr>
      </p:pic>
      <p:sp>
        <p:nvSpPr>
          <p:cNvPr id="3" name="Isosceles Triangle 2">
            <a:hlinkClick r:id="rId3" action="ppaction://hlinksldjump"/>
            <a:extLst>
              <a:ext uri="{FF2B5EF4-FFF2-40B4-BE49-F238E27FC236}">
                <a16:creationId xmlns:a16="http://schemas.microsoft.com/office/drawing/2014/main" id="{5E5E7E72-684B-077F-8E98-01974D24B022}"/>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912736"/>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2D3EE-9762-A6F3-CE47-724C0F388F9F}"/>
              </a:ext>
            </a:extLst>
          </p:cNvPr>
          <p:cNvSpPr>
            <a:spLocks noGrp="1"/>
          </p:cNvSpPr>
          <p:nvPr>
            <p:ph type="title"/>
          </p:nvPr>
        </p:nvSpPr>
        <p:spPr>
          <a:xfrm>
            <a:off x="952844" y="816015"/>
            <a:ext cx="10286311" cy="1647145"/>
          </a:xfrm>
        </p:spPr>
        <p:txBody>
          <a:bodyPr>
            <a:normAutofit/>
          </a:bodyPr>
          <a:lstStyle/>
          <a:p>
            <a:pPr marL="685800" indent="-685800">
              <a:buFont typeface="Wingdings" panose="05000000000000000000" pitchFamily="2" charset="2"/>
              <a:buChar char="q"/>
            </a:pPr>
            <a:r>
              <a:rPr lang="en-US" sz="4800" b="0" i="0" dirty="0">
                <a:solidFill>
                  <a:srgbClr val="404243"/>
                </a:solidFill>
                <a:effectLst/>
                <a:latin typeface="Times New Roman" panose="02020603050405020304" pitchFamily="18" charset="0"/>
                <a:cs typeface="Times New Roman" panose="02020603050405020304" pitchFamily="18" charset="0"/>
              </a:rPr>
              <a:t>Generalization of a use case</a:t>
            </a:r>
            <a:r>
              <a:rPr lang="en-US" b="0" i="0" dirty="0">
                <a:solidFill>
                  <a:srgbClr val="404243"/>
                </a:solidFill>
                <a:effectLst/>
                <a:latin typeface="Open Sans" panose="020B0606030504020204" pitchFamily="34" charset="0"/>
              </a:rPr>
              <a:t/>
            </a:r>
            <a:br>
              <a:rPr lang="en-US" b="0" i="0" dirty="0">
                <a:solidFill>
                  <a:srgbClr val="404243"/>
                </a:solidFill>
                <a:effectLst/>
                <a:latin typeface="Open Sans" panose="020B0606030504020204" pitchFamily="34" charset="0"/>
              </a:rPr>
            </a:br>
            <a:endParaRPr lang="en-US" dirty="0"/>
          </a:p>
        </p:txBody>
      </p:sp>
      <p:sp>
        <p:nvSpPr>
          <p:cNvPr id="3" name="Subtitle 2">
            <a:extLst>
              <a:ext uri="{FF2B5EF4-FFF2-40B4-BE49-F238E27FC236}">
                <a16:creationId xmlns:a16="http://schemas.microsoft.com/office/drawing/2014/main" id="{1D3EFCA7-4F62-0E0A-E300-6FFF5635EB94}"/>
              </a:ext>
            </a:extLst>
          </p:cNvPr>
          <p:cNvSpPr>
            <a:spLocks noGrp="1"/>
          </p:cNvSpPr>
          <p:nvPr>
            <p:ph type="subTitle" idx="4294967295"/>
          </p:nvPr>
        </p:nvSpPr>
        <p:spPr>
          <a:xfrm>
            <a:off x="718457" y="2449514"/>
            <a:ext cx="5083856" cy="3900669"/>
          </a:xfrm>
        </p:spPr>
        <p:txBody>
          <a:bodyPr>
            <a:noAutofit/>
          </a:bodyPr>
          <a:lstStyle/>
          <a:p>
            <a:pPr marL="457200" indent="-457200">
              <a:buFont typeface="Wingdings" panose="05000000000000000000" pitchFamily="2" charset="2"/>
              <a:buChar char="Ø"/>
            </a:pPr>
            <a:r>
              <a:rPr lang="en-US" b="1" i="0" dirty="0">
                <a:solidFill>
                  <a:srgbClr val="3D3D4E"/>
                </a:solidFill>
                <a:effectLst/>
                <a:latin typeface="Times New Roman" panose="02020603050405020304" pitchFamily="18" charset="0"/>
                <a:cs typeface="Times New Roman" panose="02020603050405020304" pitchFamily="18" charset="0"/>
              </a:rPr>
              <a:t>Generalization</a:t>
            </a:r>
            <a:r>
              <a:rPr lang="en-US" b="0" i="0" dirty="0">
                <a:solidFill>
                  <a:srgbClr val="3D3D4E"/>
                </a:solidFill>
                <a:effectLst/>
                <a:latin typeface="Times New Roman" panose="02020603050405020304" pitchFamily="18" charset="0"/>
                <a:cs typeface="Times New Roman" panose="02020603050405020304" pitchFamily="18" charset="0"/>
              </a:rPr>
              <a:t> is a relationship between two entities such that one entity (child) inherits the functionality of another entity (parent). It can exist between two actors or two use cases. It is represented by an arrow in the direction of the parent use case or actor.</a:t>
            </a:r>
            <a:endParaRPr lang="en-US" dirty="0">
              <a:latin typeface="Times New Roman" panose="02020603050405020304" pitchFamily="18" charset="0"/>
              <a:cs typeface="Times New Roman" panose="02020603050405020304" pitchFamily="18" charset="0"/>
            </a:endParaRPr>
          </a:p>
        </p:txBody>
      </p:sp>
      <p:pic>
        <p:nvPicPr>
          <p:cNvPr id="2050" name="Picture 2" descr="Use Case Diagram template: Use Case Diagram Example: Generalization Use Case (Created by Visual Paradigm Online's Use Case Diagram maker)">
            <a:extLst>
              <a:ext uri="{FF2B5EF4-FFF2-40B4-BE49-F238E27FC236}">
                <a16:creationId xmlns:a16="http://schemas.microsoft.com/office/drawing/2014/main" id="{A8326A2B-3E66-2D37-490C-B746A3FACB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58393" y="2141316"/>
            <a:ext cx="5395407" cy="4259484"/>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hlinkClick r:id="rId3" action="ppaction://hlinksldjump"/>
            <a:extLst>
              <a:ext uri="{FF2B5EF4-FFF2-40B4-BE49-F238E27FC236}">
                <a16:creationId xmlns:a16="http://schemas.microsoft.com/office/drawing/2014/main" id="{8CD8B161-EE38-5256-258B-0CA9FEDA00B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869177"/>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9C13A7C-FDFC-9C43-61EC-F7AC93621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743" y="1"/>
            <a:ext cx="8980714" cy="6226628"/>
          </a:xfrm>
          <a:prstGeom prst="rect">
            <a:avLst/>
          </a:prstGeom>
        </p:spPr>
      </p:pic>
      <p:sp>
        <p:nvSpPr>
          <p:cNvPr id="5" name="Subtitle 4">
            <a:extLst>
              <a:ext uri="{FF2B5EF4-FFF2-40B4-BE49-F238E27FC236}">
                <a16:creationId xmlns:a16="http://schemas.microsoft.com/office/drawing/2014/main" id="{2816F21F-039F-B26D-ACC3-36EA0A653F67}"/>
              </a:ext>
            </a:extLst>
          </p:cNvPr>
          <p:cNvSpPr>
            <a:spLocks noGrp="1"/>
          </p:cNvSpPr>
          <p:nvPr>
            <p:ph type="subTitle" idx="1"/>
          </p:nvPr>
        </p:nvSpPr>
        <p:spPr>
          <a:xfrm>
            <a:off x="903514" y="6226629"/>
            <a:ext cx="9764486" cy="533400"/>
          </a:xfrm>
        </p:spPr>
        <p:txBody>
          <a:bodyPr/>
          <a:lstStyle/>
          <a:p>
            <a:r>
              <a:rPr lang="en-US"/>
              <a:t>Complete use case diagram of Banking App</a:t>
            </a:r>
          </a:p>
        </p:txBody>
      </p:sp>
      <p:sp>
        <p:nvSpPr>
          <p:cNvPr id="4" name="Isosceles Triangle 3">
            <a:hlinkClick r:id="rId3" action="ppaction://hlinksldjump"/>
            <a:extLst>
              <a:ext uri="{FF2B5EF4-FFF2-40B4-BE49-F238E27FC236}">
                <a16:creationId xmlns:a16="http://schemas.microsoft.com/office/drawing/2014/main" id="{9246A3E7-F0A6-8DD0-E6F3-3EF5B0258B76}"/>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7541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10" name="Rectangle 79">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AFAABF7F-449E-DDD8-D369-290B31E97218}"/>
              </a:ext>
            </a:extLst>
          </p:cNvPr>
          <p:cNvSpPr>
            <a:spLocks noGrp="1"/>
          </p:cNvSpPr>
          <p:nvPr>
            <p:ph type="ctrTitle"/>
          </p:nvPr>
        </p:nvSpPr>
        <p:spPr>
          <a:xfrm>
            <a:off x="638882" y="639193"/>
            <a:ext cx="3571810" cy="3573516"/>
          </a:xfrm>
        </p:spPr>
        <p:txBody>
          <a:bodyPr>
            <a:normAutofit/>
          </a:bodyPr>
          <a:lstStyle/>
          <a:p>
            <a:pPr algn="l"/>
            <a:r>
              <a:rPr lang="en-US" sz="5600">
                <a:latin typeface="Algerian" panose="04020705040A02060702" pitchFamily="82" charset="0"/>
              </a:rPr>
              <a:t>Class diagram</a:t>
            </a:r>
          </a:p>
        </p:txBody>
      </p:sp>
      <p:sp>
        <p:nvSpPr>
          <p:cNvPr id="1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Picture 3" descr="Diagram&#10;&#10;Description automatically generated">
            <a:extLst>
              <a:ext uri="{FF2B5EF4-FFF2-40B4-BE49-F238E27FC236}">
                <a16:creationId xmlns:a16="http://schemas.microsoft.com/office/drawing/2014/main" id="{E646C4E8-7544-71BE-5A39-B1AF1966F32D}"/>
              </a:ext>
            </a:extLst>
          </p:cNvPr>
          <p:cNvPicPr>
            <a:picLocks noChangeAspect="1"/>
          </p:cNvPicPr>
          <p:nvPr/>
        </p:nvPicPr>
        <p:blipFill>
          <a:blip r:embed="rId2"/>
          <a:srcRect t="6387" r="-2" b="13601"/>
          <a:stretch>
            <a:fillRect/>
          </a:stretch>
        </p:blipFill>
        <p:spPr>
          <a:xfrm>
            <a:off x="5417390" y="640080"/>
            <a:ext cx="5688427" cy="5550408"/>
          </a:xfrm>
          <a:prstGeom prst="rect">
            <a:avLst/>
          </a:prstGeom>
        </p:spPr>
      </p:pic>
      <p:sp>
        <p:nvSpPr>
          <p:cNvPr id="5" name="Isosceles Triangle 4">
            <a:hlinkClick r:id="rId3" action="ppaction://hlinksldjump"/>
            <a:extLst>
              <a:ext uri="{FF2B5EF4-FFF2-40B4-BE49-F238E27FC236}">
                <a16:creationId xmlns:a16="http://schemas.microsoft.com/office/drawing/2014/main" id="{4425688B-1C7F-2E03-6A8C-61FC8621C6E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887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0DDA-7613-E94B-255A-14CD5F9F7767}"/>
              </a:ext>
            </a:extLst>
          </p:cNvPr>
          <p:cNvSpPr>
            <a:spLocks noGrp="1"/>
          </p:cNvSpPr>
          <p:nvPr>
            <p:ph type="title"/>
          </p:nvPr>
        </p:nvSpPr>
        <p:spPr>
          <a:xfrm>
            <a:off x="1088021" y="480348"/>
            <a:ext cx="10265779" cy="1487350"/>
          </a:xfrm>
        </p:spPr>
        <p:txBody>
          <a:bodyPr>
            <a:normAutofit/>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What is Class Diagram?</a:t>
            </a:r>
          </a:p>
        </p:txBody>
      </p:sp>
      <p:sp>
        <p:nvSpPr>
          <p:cNvPr id="3" name="Content Placeholder 2">
            <a:extLst>
              <a:ext uri="{FF2B5EF4-FFF2-40B4-BE49-F238E27FC236}">
                <a16:creationId xmlns:a16="http://schemas.microsoft.com/office/drawing/2014/main" id="{9CE7E92C-AF2D-BE6D-17AE-DABBD38E97DD}"/>
              </a:ext>
            </a:extLst>
          </p:cNvPr>
          <p:cNvSpPr>
            <a:spLocks noGrp="1"/>
          </p:cNvSpPr>
          <p:nvPr>
            <p:ph idx="1"/>
          </p:nvPr>
        </p:nvSpPr>
        <p:spPr>
          <a:xfrm>
            <a:off x="1088021" y="1967698"/>
            <a:ext cx="9556830" cy="4409954"/>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A class diagram in the Unified Modeling Language (UML) is a type of static structure diagram that describes the structure of a system by showing the system's classes, their attributes, operations (or methods), and the relationships among objects.</a:t>
            </a:r>
          </a:p>
        </p:txBody>
      </p:sp>
      <p:sp>
        <p:nvSpPr>
          <p:cNvPr id="5" name="Isosceles Triangle 4">
            <a:hlinkClick r:id="rId2" action="ppaction://hlinksldjump"/>
            <a:extLst>
              <a:ext uri="{FF2B5EF4-FFF2-40B4-BE49-F238E27FC236}">
                <a16:creationId xmlns:a16="http://schemas.microsoft.com/office/drawing/2014/main" id="{F9F0F9C3-1272-9FD2-076B-FA094228ADCC}"/>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259304"/>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09045-6576-CF4E-F2D7-259C5904BBB7}"/>
              </a:ext>
            </a:extLst>
          </p:cNvPr>
          <p:cNvSpPr txBox="1"/>
          <p:nvPr/>
        </p:nvSpPr>
        <p:spPr>
          <a:xfrm>
            <a:off x="671332" y="548580"/>
            <a:ext cx="6342926" cy="55707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lgn="l">
              <a:buFont typeface="Wingdings" panose="05000000000000000000" pitchFamily="2" charset="2"/>
              <a:buChar char="q"/>
            </a:pPr>
            <a:r>
              <a:rPr lang="en-US" sz="4400" b="0" i="0" dirty="0">
                <a:solidFill>
                  <a:srgbClr val="333333"/>
                </a:solidFill>
                <a:effectLst/>
                <a:latin typeface="Times New Roman" panose="02020603050405020304" pitchFamily="18" charset="0"/>
                <a:cs typeface="Times New Roman" panose="02020603050405020304" pitchFamily="18" charset="0"/>
              </a:rPr>
              <a:t>Class Notation</a:t>
            </a:r>
          </a:p>
          <a:p>
            <a:pPr algn="l"/>
            <a:endParaRPr lang="en-US" sz="2400" b="0" i="0" dirty="0" smtClean="0">
              <a:effectLst/>
              <a:latin typeface="Times New Roman" panose="02020603050405020304" pitchFamily="18" charset="0"/>
              <a:cs typeface="Times New Roman" panose="02020603050405020304" pitchFamily="18" charset="0"/>
            </a:endParaRPr>
          </a:p>
          <a:p>
            <a:pPr algn="l"/>
            <a:endParaRPr lang="en-US" sz="2400" b="0" i="0" dirty="0" smtClean="0">
              <a:effectLst/>
              <a:latin typeface="Times New Roman" panose="02020603050405020304" pitchFamily="18" charset="0"/>
              <a:cs typeface="Times New Roman" panose="02020603050405020304" pitchFamily="18" charset="0"/>
            </a:endParaRPr>
          </a:p>
          <a:p>
            <a:pPr algn="l"/>
            <a:r>
              <a:rPr lang="en-US" sz="2400" b="0" i="0" dirty="0" smtClean="0">
                <a:effectLst/>
                <a:latin typeface="Times New Roman" panose="02020603050405020304" pitchFamily="18" charset="0"/>
                <a:cs typeface="Times New Roman" panose="02020603050405020304" pitchFamily="18" charset="0"/>
              </a:rPr>
              <a:t>A </a:t>
            </a:r>
            <a:r>
              <a:rPr lang="en-US" sz="2400" b="0" i="0" dirty="0">
                <a:effectLst/>
                <a:latin typeface="Times New Roman" panose="02020603050405020304" pitchFamily="18" charset="0"/>
                <a:cs typeface="Times New Roman" panose="02020603050405020304" pitchFamily="18" charset="0"/>
              </a:rPr>
              <a:t>class notation consists of three parts:</a:t>
            </a:r>
          </a:p>
          <a:p>
            <a:pPr algn="l">
              <a:buFont typeface="+mj-lt"/>
              <a:buAutoNum type="arabicPeriod"/>
            </a:pPr>
            <a:r>
              <a:rPr lang="en-US" sz="2400" b="1" i="0" dirty="0">
                <a:effectLst/>
                <a:latin typeface="Times New Roman" panose="02020603050405020304" pitchFamily="18" charset="0"/>
                <a:cs typeface="Times New Roman" panose="02020603050405020304" pitchFamily="18" charset="0"/>
              </a:rPr>
              <a:t>Class Name</a:t>
            </a:r>
            <a:endParaRPr lang="en-US" sz="2400" b="0" i="0" dirty="0">
              <a:effectLst/>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name of the class appears in the first partition.</a:t>
            </a:r>
          </a:p>
          <a:p>
            <a:pPr algn="l">
              <a:buFont typeface="+mj-lt"/>
              <a:buAutoNum type="arabicPeriod"/>
            </a:pPr>
            <a:r>
              <a:rPr lang="en-US" sz="2400" b="1" i="0" dirty="0">
                <a:effectLst/>
                <a:latin typeface="Times New Roman" panose="02020603050405020304" pitchFamily="18" charset="0"/>
                <a:cs typeface="Times New Roman" panose="02020603050405020304" pitchFamily="18" charset="0"/>
              </a:rPr>
              <a:t>Class Attributes</a:t>
            </a:r>
            <a:endParaRPr lang="en-US" sz="2400" b="0" i="0" dirty="0">
              <a:effectLst/>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Attributes are shown in the second partition.</a:t>
            </a:r>
          </a:p>
          <a:p>
            <a:pPr marL="800100" lvl="1" indent="-3429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The attribute type is shown after the colon.</a:t>
            </a:r>
          </a:p>
          <a:p>
            <a:pPr algn="l">
              <a:buFont typeface="+mj-lt"/>
              <a:buAutoNum type="arabicPeriod"/>
            </a:pPr>
            <a:r>
              <a:rPr lang="en-US" sz="2400" b="1" i="0" dirty="0">
                <a:effectLst/>
                <a:latin typeface="Times New Roman" panose="02020603050405020304" pitchFamily="18" charset="0"/>
                <a:cs typeface="Times New Roman" panose="02020603050405020304" pitchFamily="18" charset="0"/>
              </a:rPr>
              <a:t>Class Operations</a:t>
            </a:r>
            <a:r>
              <a:rPr lang="en-US" sz="2400" b="0" i="0" dirty="0">
                <a:effectLst/>
                <a:latin typeface="Times New Roman" panose="02020603050405020304" pitchFamily="18" charset="0"/>
                <a:cs typeface="Times New Roman" panose="02020603050405020304" pitchFamily="18" charset="0"/>
              </a:rPr>
              <a:t> (Methods)</a:t>
            </a:r>
          </a:p>
          <a:p>
            <a:pPr marL="800100" lvl="1" indent="-342900" algn="l">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Operations are shown in the third partition. They are services the class provides.</a:t>
            </a:r>
          </a:p>
        </p:txBody>
      </p:sp>
      <p:pic>
        <p:nvPicPr>
          <p:cNvPr id="1028" name="Picture 4" descr="See the source image">
            <a:extLst>
              <a:ext uri="{FF2B5EF4-FFF2-40B4-BE49-F238E27FC236}">
                <a16:creationId xmlns:a16="http://schemas.microsoft.com/office/drawing/2014/main" id="{590585BE-AD37-9219-9BE3-E8245D9CBF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4200" y="2133600"/>
            <a:ext cx="50292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Isosceles Triangle 3">
            <a:hlinkClick r:id="rId3" action="ppaction://hlinksldjump"/>
            <a:extLst>
              <a:ext uri="{FF2B5EF4-FFF2-40B4-BE49-F238E27FC236}">
                <a16:creationId xmlns:a16="http://schemas.microsoft.com/office/drawing/2014/main" id="{53FD1BF9-8E1C-CBF5-5253-64794B84AD8A}"/>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55779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05B5-149D-84C6-F714-54EE4C869B5B}"/>
              </a:ext>
            </a:extLst>
          </p:cNvPr>
          <p:cNvSpPr>
            <a:spLocks noGrp="1"/>
          </p:cNvSpPr>
          <p:nvPr>
            <p:ph type="ctrTitle"/>
          </p:nvPr>
        </p:nvSpPr>
        <p:spPr>
          <a:xfrm>
            <a:off x="393540" y="1"/>
            <a:ext cx="6840638" cy="1414422"/>
          </a:xfrm>
        </p:spPr>
        <p:txBody>
          <a:bodyPr>
            <a:normAutofit/>
          </a:bodyPr>
          <a:lstStyle/>
          <a:p>
            <a:pPr marL="571500" indent="-571500">
              <a:buFont typeface="Wingdings" panose="05000000000000000000" pitchFamily="2" charset="2"/>
              <a:buChar char="q"/>
            </a:pPr>
            <a:r>
              <a:rPr lang="en-US" sz="4400" dirty="0">
                <a:latin typeface="Times New Roman" panose="02020603050405020304" pitchFamily="18" charset="0"/>
                <a:cs typeface="Times New Roman" panose="02020603050405020304" pitchFamily="18" charset="0"/>
              </a:rPr>
              <a:t>Class Relationships</a:t>
            </a:r>
          </a:p>
        </p:txBody>
      </p:sp>
      <p:sp>
        <p:nvSpPr>
          <p:cNvPr id="3" name="Subtitle 2">
            <a:extLst>
              <a:ext uri="{FF2B5EF4-FFF2-40B4-BE49-F238E27FC236}">
                <a16:creationId xmlns:a16="http://schemas.microsoft.com/office/drawing/2014/main" id="{ADCF78B0-86E9-474E-1B3E-0A70519D8AFD}"/>
              </a:ext>
            </a:extLst>
          </p:cNvPr>
          <p:cNvSpPr>
            <a:spLocks noGrp="1"/>
          </p:cNvSpPr>
          <p:nvPr>
            <p:ph type="subTitle" idx="1"/>
          </p:nvPr>
        </p:nvSpPr>
        <p:spPr>
          <a:xfrm>
            <a:off x="990600" y="1752600"/>
            <a:ext cx="9815331" cy="4791919"/>
          </a:xfrm>
        </p:spPr>
        <p:txBody>
          <a:bodyPr>
            <a:noAutofit/>
          </a:bodyPr>
          <a:lstStyle/>
          <a:p>
            <a:pPr algn="l"/>
            <a:r>
              <a:rPr lang="en-US" sz="3600" b="0" i="0" dirty="0">
                <a:effectLst/>
                <a:latin typeface="Times New Roman" panose="02020603050405020304" pitchFamily="18" charset="0"/>
                <a:cs typeface="Times New Roman" panose="02020603050405020304" pitchFamily="18" charset="0"/>
              </a:rPr>
              <a:t>A class may be involved in one or more relationships with other classes. A relationship of the following types..</a:t>
            </a:r>
          </a:p>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Generalization</a:t>
            </a:r>
          </a:p>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Association</a:t>
            </a:r>
          </a:p>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Aggregation</a:t>
            </a:r>
          </a:p>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Composition</a:t>
            </a:r>
          </a:p>
          <a:p>
            <a:pPr marL="571500" indent="-571500" algn="l">
              <a:buFont typeface="Wingdings" panose="05000000000000000000" pitchFamily="2" charset="2"/>
              <a:buChar char="Ø"/>
            </a:pPr>
            <a:r>
              <a:rPr lang="en-US" sz="3600" dirty="0">
                <a:latin typeface="Times New Roman" panose="02020603050405020304" pitchFamily="18" charset="0"/>
                <a:cs typeface="Times New Roman" panose="02020603050405020304" pitchFamily="18" charset="0"/>
              </a:rPr>
              <a:t>Dependency</a:t>
            </a:r>
          </a:p>
        </p:txBody>
      </p:sp>
      <p:sp>
        <p:nvSpPr>
          <p:cNvPr id="5" name="Isosceles Triangle 4">
            <a:hlinkClick r:id="rId2" action="ppaction://hlinksldjump"/>
            <a:extLst>
              <a:ext uri="{FF2B5EF4-FFF2-40B4-BE49-F238E27FC236}">
                <a16:creationId xmlns:a16="http://schemas.microsoft.com/office/drawing/2014/main" id="{2E06539B-081D-DE6C-4476-8A375B20B277}"/>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859426"/>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6D41C-A798-FE8B-CB29-DD88C8E9F50B}"/>
              </a:ext>
            </a:extLst>
          </p:cNvPr>
          <p:cNvSpPr>
            <a:spLocks noGrp="1"/>
          </p:cNvSpPr>
          <p:nvPr>
            <p:ph type="ctrTitle"/>
          </p:nvPr>
        </p:nvSpPr>
        <p:spPr>
          <a:xfrm>
            <a:off x="520860" y="138367"/>
            <a:ext cx="6870540" cy="2037145"/>
          </a:xfrm>
        </p:spPr>
        <p:txBody>
          <a:bodyPr>
            <a:normAutofit/>
          </a:bodyPr>
          <a:lstStyle/>
          <a:p>
            <a:pPr marL="857250" indent="-8572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Generalization</a:t>
            </a:r>
            <a:endParaRPr lang="en-US"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0C3D769-E7CF-F2B7-6957-F4DB06C318E3}"/>
              </a:ext>
            </a:extLst>
          </p:cNvPr>
          <p:cNvSpPr>
            <a:spLocks noGrp="1"/>
          </p:cNvSpPr>
          <p:nvPr>
            <p:ph type="subTitle" idx="1"/>
          </p:nvPr>
        </p:nvSpPr>
        <p:spPr>
          <a:xfrm>
            <a:off x="844952" y="2667964"/>
            <a:ext cx="5926238" cy="3321934"/>
          </a:xfrm>
        </p:spPr>
        <p:txBody>
          <a:bodyPr/>
          <a:lstStyle/>
          <a:p>
            <a:pPr algn="l">
              <a:buFont typeface="Arial" pitchFamily="34" charset="0"/>
              <a:buChar char="•"/>
            </a:pPr>
            <a:r>
              <a:rPr lang="en-US" sz="3200" b="0" i="0" dirty="0">
                <a:effectLst/>
                <a:latin typeface="Times New Roman" panose="02020603050405020304" pitchFamily="18" charset="0"/>
                <a:cs typeface="Times New Roman" panose="02020603050405020304" pitchFamily="18" charset="0"/>
              </a:rPr>
              <a:t>SubClass1 and SubClass2 are specializations of Super Class.</a:t>
            </a:r>
          </a:p>
          <a:p>
            <a:pPr algn="l">
              <a:buFont typeface="Arial" pitchFamily="34" charset="0"/>
              <a:buChar char="•"/>
            </a:pPr>
            <a:endParaRPr lang="en-US" sz="3200" b="0" i="0" dirty="0">
              <a:effectLst/>
              <a:latin typeface="Times New Roman" panose="02020603050405020304" pitchFamily="18" charset="0"/>
              <a:cs typeface="Times New Roman" panose="02020603050405020304" pitchFamily="18" charset="0"/>
            </a:endParaRPr>
          </a:p>
          <a:p>
            <a:pPr algn="l">
              <a:buFont typeface="Arial" pitchFamily="34" charset="0"/>
              <a:buChar char="•"/>
            </a:pPr>
            <a:r>
              <a:rPr lang="en-US" sz="3200" b="0" i="0" dirty="0">
                <a:effectLst/>
                <a:latin typeface="Times New Roman" panose="02020603050405020304" pitchFamily="18" charset="0"/>
                <a:cs typeface="Times New Roman" panose="02020603050405020304" pitchFamily="18" charset="0"/>
              </a:rPr>
              <a:t>A solid line with a hollow arrowhead that point from the child to the parent class</a:t>
            </a:r>
          </a:p>
          <a:p>
            <a:endParaRPr lang="en-US" dirty="0"/>
          </a:p>
        </p:txBody>
      </p:sp>
      <p:pic>
        <p:nvPicPr>
          <p:cNvPr id="2050" name="Picture 2" descr="Inheritance">
            <a:extLst>
              <a:ext uri="{FF2B5EF4-FFF2-40B4-BE49-F238E27FC236}">
                <a16:creationId xmlns:a16="http://schemas.microsoft.com/office/drawing/2014/main" id="{10BC3FD5-0EF8-0287-03A8-780D7EE479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25834" y="1973182"/>
            <a:ext cx="4166885" cy="34784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88FE44-56B6-715E-3C03-B6052BFAD663}"/>
              </a:ext>
            </a:extLst>
          </p:cNvPr>
          <p:cNvSpPr txBox="1"/>
          <p:nvPr/>
        </p:nvSpPr>
        <p:spPr>
          <a:xfrm>
            <a:off x="6444205" y="5620566"/>
            <a:ext cx="6151944"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0">
                <a:solidFill>
                  <a:srgbClr val="333333"/>
                </a:solidFill>
                <a:effectLst/>
                <a:latin typeface="Open Sans" panose="020B0606030504020204" pitchFamily="34" charset="0"/>
              </a:rPr>
              <a:t>Graphical Representation of generalization</a:t>
            </a:r>
            <a:endParaRPr lang="en-US"/>
          </a:p>
        </p:txBody>
      </p:sp>
      <p:sp>
        <p:nvSpPr>
          <p:cNvPr id="6" name="Isosceles Triangle 5">
            <a:hlinkClick r:id="rId3" action="ppaction://hlinksldjump"/>
            <a:extLst>
              <a:ext uri="{FF2B5EF4-FFF2-40B4-BE49-F238E27FC236}">
                <a16:creationId xmlns:a16="http://schemas.microsoft.com/office/drawing/2014/main" id="{3818FFF9-4818-7AAC-0FD3-0C9D524B98BC}"/>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31266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E037-C84C-8F03-8ED6-F7C82C3B1D55}"/>
              </a:ext>
            </a:extLst>
          </p:cNvPr>
          <p:cNvSpPr>
            <a:spLocks noGrp="1"/>
          </p:cNvSpPr>
          <p:nvPr>
            <p:ph type="ctrTitle"/>
          </p:nvPr>
        </p:nvSpPr>
        <p:spPr>
          <a:xfrm>
            <a:off x="855279" y="1066800"/>
            <a:ext cx="5197033" cy="821802"/>
          </a:xfrm>
        </p:spPr>
        <p:txBody>
          <a:bodyPr>
            <a:normAutofit fontScale="90000"/>
          </a:bodyPr>
          <a:lstStyle/>
          <a:p>
            <a:pPr marL="857250" indent="-8572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Association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344F6E4-EFC4-DF83-D409-282C9B5992DC}"/>
              </a:ext>
            </a:extLst>
          </p:cNvPr>
          <p:cNvSpPr>
            <a:spLocks noGrp="1"/>
          </p:cNvSpPr>
          <p:nvPr>
            <p:ph type="subTitle" idx="1"/>
          </p:nvPr>
        </p:nvSpPr>
        <p:spPr>
          <a:xfrm>
            <a:off x="864244" y="2384384"/>
            <a:ext cx="6072848" cy="3935393"/>
          </a:xfrm>
        </p:spPr>
        <p:txBody>
          <a:bodyPr>
            <a:normAutofit fontScale="92500" lnSpcReduction="10000"/>
          </a:bodyPr>
          <a:lstStyle/>
          <a:p>
            <a:pPr marL="571500" indent="-571500" algn="l">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A structural link between two peer classes.</a:t>
            </a:r>
          </a:p>
          <a:p>
            <a:pPr algn="l">
              <a:buFont typeface="Arial" pitchFamily="34" charset="0"/>
              <a:buChar char="•"/>
            </a:pPr>
            <a:endParaRPr lang="en-US" sz="3600" b="0" i="0" dirty="0">
              <a:effectLst/>
              <a:latin typeface="Times New Roman" panose="02020603050405020304" pitchFamily="18" charset="0"/>
              <a:cs typeface="Times New Roman" panose="02020603050405020304" pitchFamily="18" charset="0"/>
            </a:endParaRPr>
          </a:p>
          <a:p>
            <a:pPr marL="571500" indent="-571500" algn="l">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There is an association between Class1 and Class2</a:t>
            </a:r>
          </a:p>
          <a:p>
            <a:pPr algn="l">
              <a:buFont typeface="Arial" pitchFamily="34" charset="0"/>
              <a:buChar char="•"/>
            </a:pPr>
            <a:endParaRPr lang="en-US" sz="3600" b="0" i="0" dirty="0">
              <a:effectLst/>
              <a:latin typeface="Times New Roman" panose="02020603050405020304" pitchFamily="18" charset="0"/>
              <a:cs typeface="Times New Roman" panose="02020603050405020304" pitchFamily="18" charset="0"/>
            </a:endParaRPr>
          </a:p>
          <a:p>
            <a:pPr marL="571500" indent="-571500" algn="l">
              <a:buFont typeface="Wingdings" panose="05000000000000000000" pitchFamily="2" charset="2"/>
              <a:buChar char="Ø"/>
            </a:pPr>
            <a:r>
              <a:rPr lang="en-US" sz="3600" b="0" i="0" dirty="0">
                <a:effectLst/>
                <a:latin typeface="Times New Roman" panose="02020603050405020304" pitchFamily="18" charset="0"/>
                <a:cs typeface="Times New Roman" panose="02020603050405020304" pitchFamily="18" charset="0"/>
              </a:rPr>
              <a:t>A solid line connecting two classes</a:t>
            </a:r>
          </a:p>
          <a:p>
            <a:endParaRPr lang="en-US" dirty="0"/>
          </a:p>
        </p:txBody>
      </p:sp>
      <p:pic>
        <p:nvPicPr>
          <p:cNvPr id="3074" name="Picture 2" descr="Simple association">
            <a:extLst>
              <a:ext uri="{FF2B5EF4-FFF2-40B4-BE49-F238E27FC236}">
                <a16:creationId xmlns:a16="http://schemas.microsoft.com/office/drawing/2014/main" id="{C568B002-A52E-BB49-54DC-D89D812DE5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7092" y="2720051"/>
            <a:ext cx="4896092" cy="17246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EC9CD2-C47C-DB8B-2C52-F244ABF18A76}"/>
              </a:ext>
            </a:extLst>
          </p:cNvPr>
          <p:cNvSpPr txBox="1"/>
          <p:nvPr/>
        </p:nvSpPr>
        <p:spPr>
          <a:xfrm>
            <a:off x="8067554" y="4780192"/>
            <a:ext cx="2534856"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r>
              <a:rPr lang="en-US" sz="3600"/>
              <a:t>Association</a:t>
            </a:r>
          </a:p>
        </p:txBody>
      </p:sp>
      <p:sp>
        <p:nvSpPr>
          <p:cNvPr id="6" name="Isosceles Triangle 5">
            <a:hlinkClick r:id="rId3" action="ppaction://hlinksldjump"/>
            <a:extLst>
              <a:ext uri="{FF2B5EF4-FFF2-40B4-BE49-F238E27FC236}">
                <a16:creationId xmlns:a16="http://schemas.microsoft.com/office/drawing/2014/main" id="{07B79824-6E54-A523-CBC8-A14ABE87E5F5}"/>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8272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476B-7493-7E02-0F5F-122D3DDA9D0B}"/>
              </a:ext>
            </a:extLst>
          </p:cNvPr>
          <p:cNvSpPr>
            <a:spLocks noGrp="1"/>
          </p:cNvSpPr>
          <p:nvPr>
            <p:ph type="ctrTitle"/>
          </p:nvPr>
        </p:nvSpPr>
        <p:spPr>
          <a:xfrm>
            <a:off x="393539" y="564265"/>
            <a:ext cx="5879939" cy="894144"/>
          </a:xfrm>
        </p:spPr>
        <p:txBody>
          <a:bodyPr>
            <a:normAutofit fontScale="90000"/>
          </a:bodyPr>
          <a:lstStyle/>
          <a:p>
            <a:pPr marL="857250" indent="-8572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Aggregation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2F55BFF-9FEC-0123-F649-389B92F55A91}"/>
              </a:ext>
            </a:extLst>
          </p:cNvPr>
          <p:cNvSpPr>
            <a:spLocks noGrp="1"/>
          </p:cNvSpPr>
          <p:nvPr>
            <p:ph type="subTitle" idx="1"/>
          </p:nvPr>
        </p:nvSpPr>
        <p:spPr>
          <a:xfrm>
            <a:off x="1047255" y="1921397"/>
            <a:ext cx="6522588" cy="4710897"/>
          </a:xfrm>
        </p:spPr>
        <p:txBody>
          <a:bodyPr>
            <a:normAutofit fontScale="92500"/>
          </a:bodyPr>
          <a:lstStyle/>
          <a:p>
            <a:pPr algn="l"/>
            <a:r>
              <a:rPr lang="en-US" b="0" i="0" dirty="0">
                <a:effectLst/>
                <a:latin typeface="Times New Roman" panose="02020603050405020304" pitchFamily="18" charset="0"/>
                <a:cs typeface="Times New Roman" panose="02020603050405020304" pitchFamily="18" charset="0"/>
              </a:rPr>
              <a:t>A special type of association. It represents a "part of" relationship.</a:t>
            </a:r>
          </a:p>
          <a:p>
            <a:pPr marL="342900" indent="-34290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Class2 is part of Class1.</a:t>
            </a:r>
          </a:p>
          <a:p>
            <a:pPr algn="l">
              <a:buFont typeface="Arial" pitchFamily="34" charset="0"/>
              <a:buChar char="•"/>
            </a:pPr>
            <a:endParaRPr lang="en-US" b="0"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Many instances (denoted by the *) of Class2 can be associated with Class1.</a:t>
            </a:r>
          </a:p>
          <a:p>
            <a:pPr algn="l">
              <a:buFont typeface="Arial" pitchFamily="34" charset="0"/>
              <a:buChar char="•"/>
            </a:pPr>
            <a:endParaRPr lang="en-US" b="0"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Objects of Class1 and Class2 have separate lifetimes.</a:t>
            </a:r>
          </a:p>
          <a:p>
            <a:pPr algn="l">
              <a:buFont typeface="Arial" pitchFamily="34" charset="0"/>
              <a:buChar char="•"/>
            </a:pPr>
            <a:endParaRPr lang="en-US" b="0" i="0" dirty="0">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 solid line with an unfilled diamond at the association end connected to the class of composite</a:t>
            </a:r>
          </a:p>
          <a:p>
            <a:endParaRPr lang="en-US" dirty="0">
              <a:latin typeface="Times New Roman" panose="02020603050405020304" pitchFamily="18" charset="0"/>
              <a:cs typeface="Times New Roman" panose="02020603050405020304" pitchFamily="18" charset="0"/>
            </a:endParaRPr>
          </a:p>
        </p:txBody>
      </p:sp>
      <p:pic>
        <p:nvPicPr>
          <p:cNvPr id="4098" name="Picture 2" descr="Aggregation">
            <a:extLst>
              <a:ext uri="{FF2B5EF4-FFF2-40B4-BE49-F238E27FC236}">
                <a16:creationId xmlns:a16="http://schemas.microsoft.com/office/drawing/2014/main" id="{53FAF0D0-626D-9995-CF75-A6FA68551B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19372" y="3276600"/>
            <a:ext cx="3946967" cy="16686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27A81C-1B74-5A81-2A3B-77542165B9DA}"/>
              </a:ext>
            </a:extLst>
          </p:cNvPr>
          <p:cNvSpPr txBox="1"/>
          <p:nvPr/>
        </p:nvSpPr>
        <p:spPr>
          <a:xfrm>
            <a:off x="8773610" y="5349611"/>
            <a:ext cx="2371135"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i="0" dirty="0">
                <a:effectLst/>
                <a:latin typeface="Open Sans" panose="020B0606030504020204" pitchFamily="34" charset="0"/>
              </a:rPr>
              <a:t>Aggregation</a:t>
            </a:r>
            <a:endParaRPr lang="en-US" sz="2400" dirty="0"/>
          </a:p>
        </p:txBody>
      </p:sp>
      <p:sp>
        <p:nvSpPr>
          <p:cNvPr id="6" name="Isosceles Triangle 5">
            <a:hlinkClick r:id="rId3" action="ppaction://hlinksldjump"/>
            <a:extLst>
              <a:ext uri="{FF2B5EF4-FFF2-40B4-BE49-F238E27FC236}">
                <a16:creationId xmlns:a16="http://schemas.microsoft.com/office/drawing/2014/main" id="{594F371B-5DF3-6939-99AD-8EE12804627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70438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30" descr="Man Looking at Task Board image - Free stock photo - Public Domain ...">
            <a:extLst>
              <a:ext uri="{FF2B5EF4-FFF2-40B4-BE49-F238E27FC236}">
                <a16:creationId xmlns:a16="http://schemas.microsoft.com/office/drawing/2014/main" id="{72255059-BEC9-FA8E-B2E2-79B7871A5113}"/>
              </a:ext>
            </a:extLst>
          </p:cNvPr>
          <p:cNvPicPr>
            <a:picLocks noChangeAspect="1"/>
          </p:cNvPicPr>
          <p:nvPr/>
        </p:nvPicPr>
        <p:blipFill rotWithShape="1">
          <a:blip r:embed="rId2"/>
          <a:srcRect l="6094" r="14594"/>
          <a:stretch/>
        </p:blipFill>
        <p:spPr>
          <a:xfrm>
            <a:off x="1" y="10"/>
            <a:ext cx="9669642" cy="6857990"/>
          </a:xfrm>
          <a:prstGeom prst="rect">
            <a:avLst/>
          </a:prstGeom>
        </p:spPr>
      </p:pic>
      <p:sp>
        <p:nvSpPr>
          <p:cNvPr id="39" name="Rectangle 38">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F1D32-AAAC-5407-ECA7-A93C17C42E36}"/>
              </a:ext>
            </a:extLst>
          </p:cNvPr>
          <p:cNvSpPr>
            <a:spLocks noGrp="1"/>
          </p:cNvSpPr>
          <p:nvPr>
            <p:ph type="title"/>
          </p:nvPr>
        </p:nvSpPr>
        <p:spPr>
          <a:xfrm>
            <a:off x="6781800" y="365125"/>
            <a:ext cx="4571999" cy="1899912"/>
          </a:xfrm>
        </p:spPr>
        <p:txBody>
          <a:bodyPr>
            <a:normAutofit/>
          </a:bodyPr>
          <a:lstStyle/>
          <a:p>
            <a:r>
              <a:rPr lang="en-US" sz="4000" b="1" dirty="0">
                <a:cs typeface="Calibri Light"/>
              </a:rPr>
              <a:t>Primary Task in OOA</a:t>
            </a:r>
          </a:p>
        </p:txBody>
      </p:sp>
      <p:graphicFrame>
        <p:nvGraphicFramePr>
          <p:cNvPr id="32" name="Content Placeholder 2">
            <a:extLst>
              <a:ext uri="{FF2B5EF4-FFF2-40B4-BE49-F238E27FC236}">
                <a16:creationId xmlns:a16="http://schemas.microsoft.com/office/drawing/2014/main" id="{D7D40242-D9E9-51BE-6762-C36C2039C1E7}"/>
              </a:ext>
            </a:extLst>
          </p:cNvPr>
          <p:cNvGraphicFramePr/>
          <p:nvPr>
            <p:extLst>
              <p:ext uri="{D42A27DB-BD31-4B8C-83A1-F6EECF244321}">
                <p14:modId xmlns:p14="http://schemas.microsoft.com/office/powerpoint/2010/main" val="3210793861"/>
              </p:ext>
            </p:extLst>
          </p:nvPr>
        </p:nvGraphicFramePr>
        <p:xfrm>
          <a:off x="6781800" y="1828800"/>
          <a:ext cx="4571999"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Isosceles Triangle 3">
            <a:hlinkClick r:id="rId8" action="ppaction://hlinksldjump"/>
            <a:extLst>
              <a:ext uri="{FF2B5EF4-FFF2-40B4-BE49-F238E27FC236}">
                <a16:creationId xmlns:a16="http://schemas.microsoft.com/office/drawing/2014/main" id="{F65CC845-A3EB-C5C4-D947-9F5B4DF72FA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701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05EE-C456-52B0-3B07-9B1674C4F349}"/>
              </a:ext>
            </a:extLst>
          </p:cNvPr>
          <p:cNvSpPr>
            <a:spLocks noGrp="1"/>
          </p:cNvSpPr>
          <p:nvPr>
            <p:ph type="ctrTitle"/>
          </p:nvPr>
        </p:nvSpPr>
        <p:spPr>
          <a:xfrm>
            <a:off x="848810" y="740781"/>
            <a:ext cx="5625296" cy="1076446"/>
          </a:xfrm>
        </p:spPr>
        <p:txBody>
          <a:bodyPr>
            <a:normAutofit/>
          </a:bodyPr>
          <a:lstStyle/>
          <a:p>
            <a:pPr marL="857250" indent="-85725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Composition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50B2215-6B81-ADC5-0752-51B04FBD56AC}"/>
              </a:ext>
            </a:extLst>
          </p:cNvPr>
          <p:cNvSpPr>
            <a:spLocks noGrp="1"/>
          </p:cNvSpPr>
          <p:nvPr>
            <p:ph type="subTitle" idx="1"/>
          </p:nvPr>
        </p:nvSpPr>
        <p:spPr>
          <a:xfrm>
            <a:off x="848810" y="2037144"/>
            <a:ext cx="6570562" cy="4629873"/>
          </a:xfrm>
        </p:spPr>
        <p:txBody>
          <a:bodyPr>
            <a:normAutofit lnSpcReduction="10000"/>
          </a:bodyPr>
          <a:lstStyle/>
          <a:p>
            <a:pPr algn="l"/>
            <a:r>
              <a:rPr lang="en-US" sz="2800" b="0" i="0" dirty="0">
                <a:effectLst/>
                <a:latin typeface="Times New Roman" panose="02020603050405020304" pitchFamily="18" charset="0"/>
                <a:cs typeface="Times New Roman" panose="02020603050405020304" pitchFamily="18" charset="0"/>
              </a:rPr>
              <a:t>A special type of aggregation where parts are destroyed when the whole is destroyed.</a:t>
            </a:r>
          </a:p>
          <a:p>
            <a:pPr algn="l"/>
            <a:endParaRPr lang="en-US" sz="2800" b="0" i="0" dirty="0">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Objects of Class2 live and die with Class1.</a:t>
            </a:r>
          </a:p>
          <a:p>
            <a:pPr algn="l">
              <a:buFont typeface="Arial" pitchFamily="34" charset="0"/>
              <a:buChar char="•"/>
            </a:pPr>
            <a:endParaRPr lang="en-US" sz="2800" b="0" i="0" dirty="0">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Class2 cannot stand by itself.</a:t>
            </a:r>
          </a:p>
          <a:p>
            <a:pPr algn="l">
              <a:buFont typeface="Arial" pitchFamily="34" charset="0"/>
              <a:buChar char="•"/>
            </a:pPr>
            <a:endParaRPr lang="en-US" sz="2800" b="0" i="0" dirty="0">
              <a:effectLst/>
              <a:latin typeface="Times New Roman" panose="02020603050405020304" pitchFamily="18" charset="0"/>
              <a:cs typeface="Times New Roman" panose="02020603050405020304" pitchFamily="18" charset="0"/>
            </a:endParaRPr>
          </a:p>
          <a:p>
            <a:pPr marL="457200" indent="-457200" algn="l">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A solid line with a filled diamond at the association connected to the class of composite</a:t>
            </a:r>
          </a:p>
          <a:p>
            <a:endParaRPr lang="en-US" dirty="0"/>
          </a:p>
        </p:txBody>
      </p:sp>
      <p:pic>
        <p:nvPicPr>
          <p:cNvPr id="5122" name="Picture 2" descr="Composition">
            <a:extLst>
              <a:ext uri="{FF2B5EF4-FFF2-40B4-BE49-F238E27FC236}">
                <a16:creationId xmlns:a16="http://schemas.microsoft.com/office/drawing/2014/main" id="{63D6B513-1328-0A71-B6B6-97B8BFAF10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19372" y="2986268"/>
            <a:ext cx="4039565" cy="18056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93FAA1-8F5C-2779-705E-8DBA1D0204E1}"/>
              </a:ext>
            </a:extLst>
          </p:cNvPr>
          <p:cNvSpPr txBox="1"/>
          <p:nvPr/>
        </p:nvSpPr>
        <p:spPr>
          <a:xfrm>
            <a:off x="8435050" y="5206248"/>
            <a:ext cx="290814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0" lang="en-US" sz="2800" b="1" i="0" u="none" strike="noStrike" kern="1200" cap="none" spc="0" normalizeH="0" baseline="0" noProof="0" dirty="0">
                <a:ln>
                  <a:noFill/>
                </a:ln>
                <a:effectLst/>
                <a:uLnTx/>
                <a:uFillTx/>
                <a:latin typeface="Open Sans" panose="020B0606030504020204" pitchFamily="34" charset="0"/>
                <a:ea typeface="+mj-ea"/>
                <a:cs typeface="+mj-cs"/>
              </a:rPr>
              <a:t>Composition</a:t>
            </a:r>
            <a:endParaRPr lang="en-US" sz="2800" dirty="0"/>
          </a:p>
        </p:txBody>
      </p:sp>
      <p:sp>
        <p:nvSpPr>
          <p:cNvPr id="6" name="Isosceles Triangle 5">
            <a:hlinkClick r:id="rId3" action="ppaction://hlinksldjump"/>
            <a:extLst>
              <a:ext uri="{FF2B5EF4-FFF2-40B4-BE49-F238E27FC236}">
                <a16:creationId xmlns:a16="http://schemas.microsoft.com/office/drawing/2014/main" id="{95EADC6E-79A1-D9A8-84A5-C1178A3DE160}"/>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268523"/>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F103-AD0F-0E5D-FAD8-39A11962A6C6}"/>
              </a:ext>
            </a:extLst>
          </p:cNvPr>
          <p:cNvSpPr>
            <a:spLocks noGrp="1"/>
          </p:cNvSpPr>
          <p:nvPr>
            <p:ph type="title"/>
          </p:nvPr>
        </p:nvSpPr>
        <p:spPr>
          <a:xfrm>
            <a:off x="1111169" y="769715"/>
            <a:ext cx="4548850" cy="1690688"/>
          </a:xfrm>
        </p:spPr>
        <p:txBody>
          <a:bodyPr/>
          <a:lstStyle/>
          <a:p>
            <a:pPr marL="571500" indent="-571500">
              <a:buFont typeface="Wingdings" panose="05000000000000000000" pitchFamily="2" charset="2"/>
              <a:buChar char="q"/>
            </a:pPr>
            <a:r>
              <a:rPr lang="en-US" b="1" i="0" dirty="0">
                <a:effectLst/>
                <a:latin typeface="Times New Roman" panose="02020603050405020304" pitchFamily="18" charset="0"/>
                <a:cs typeface="Times New Roman" panose="02020603050405020304" pitchFamily="18" charset="0"/>
              </a:rPr>
              <a:t>Dependency</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90996C9-4561-1C7C-ADE9-2D457A08A41E}"/>
              </a:ext>
            </a:extLst>
          </p:cNvPr>
          <p:cNvSpPr>
            <a:spLocks noGrp="1"/>
          </p:cNvSpPr>
          <p:nvPr>
            <p:ph idx="1"/>
          </p:nvPr>
        </p:nvSpPr>
        <p:spPr>
          <a:xfrm>
            <a:off x="1111170" y="2442259"/>
            <a:ext cx="5775768" cy="3646026"/>
          </a:xfrm>
        </p:spPr>
        <p:txBody>
          <a:bodyPr>
            <a:normAutofit lnSpcReduction="10000"/>
          </a:bodyPr>
          <a:lstStyle/>
          <a:p>
            <a:pPr algn="l">
              <a:buFont typeface="Wingdings" panose="05000000000000000000" pitchFamily="2" charset="2"/>
              <a:buChar char="Ø"/>
            </a:pPr>
            <a:r>
              <a:rPr lang="en-US" b="0" i="0" dirty="0" smtClean="0">
                <a:effectLst/>
                <a:latin typeface="Times New Roman" panose="02020603050405020304" pitchFamily="18" charset="0"/>
                <a:cs typeface="Times New Roman" panose="02020603050405020304" pitchFamily="18" charset="0"/>
              </a:rPr>
              <a:t>Exists between two classes if the changes to the definition of one may cause changes to the other (but not the other way around).</a:t>
            </a:r>
          </a:p>
          <a:p>
            <a:pPr algn="l">
              <a:buFont typeface="Arial" pitchFamily="34" charset="0"/>
              <a:buChar char="•"/>
            </a:pPr>
            <a:endParaRPr lang="en-US" b="0" i="0" dirty="0" smtClean="0">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b="0" i="0" dirty="0" smtClean="0">
                <a:effectLst/>
                <a:latin typeface="Times New Roman" panose="02020603050405020304" pitchFamily="18" charset="0"/>
                <a:cs typeface="Times New Roman" panose="02020603050405020304" pitchFamily="18" charset="0"/>
              </a:rPr>
              <a:t>Class1 depends on Class2</a:t>
            </a:r>
          </a:p>
          <a:p>
            <a:pPr algn="l">
              <a:buFont typeface="Arial" pitchFamily="34" charset="0"/>
              <a:buChar char="•"/>
            </a:pPr>
            <a:endParaRPr lang="en-US" b="0" i="0" dirty="0" smtClean="0">
              <a:effectLst/>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b="0" i="0" dirty="0" smtClean="0">
                <a:effectLst/>
                <a:latin typeface="Times New Roman" panose="02020603050405020304" pitchFamily="18" charset="0"/>
                <a:cs typeface="Times New Roman" panose="02020603050405020304" pitchFamily="18" charset="0"/>
              </a:rPr>
              <a:t>A dashed line with an open arrow</a:t>
            </a:r>
          </a:p>
          <a:p>
            <a:endParaRPr lang="en-US" dirty="0"/>
          </a:p>
        </p:txBody>
      </p:sp>
      <p:pic>
        <p:nvPicPr>
          <p:cNvPr id="6146" name="Picture 2" descr="Dependency">
            <a:extLst>
              <a:ext uri="{FF2B5EF4-FFF2-40B4-BE49-F238E27FC236}">
                <a16:creationId xmlns:a16="http://schemas.microsoft.com/office/drawing/2014/main" id="{92ACBEC8-3B4C-D044-F621-F1B12A03BE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94340" y="3067290"/>
            <a:ext cx="4930814" cy="1840375"/>
          </a:xfrm>
          <a:prstGeom prst="rect">
            <a:avLst/>
          </a:prstGeom>
          <a:noFill/>
          <a:extLst>
            <a:ext uri="{909E8E84-426E-40DD-AFC4-6F175D3DCCD1}">
              <a14:hiddenFill xmlns:a14="http://schemas.microsoft.com/office/drawing/2010/main">
                <a:solidFill>
                  <a:srgbClr val="FFFFFF"/>
                </a:solidFill>
              </a14:hiddenFill>
            </a:ext>
          </a:extLst>
        </p:spPr>
      </p:pic>
      <p:sp>
        <p:nvSpPr>
          <p:cNvPr id="5" name="Isosceles Triangle 4">
            <a:hlinkClick r:id="rId3" action="ppaction://hlinksldjump"/>
            <a:extLst>
              <a:ext uri="{FF2B5EF4-FFF2-40B4-BE49-F238E27FC236}">
                <a16:creationId xmlns:a16="http://schemas.microsoft.com/office/drawing/2014/main" id="{F6D544B1-E5FE-5BE7-F14B-AFE9BDA5D098}"/>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53088"/>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29020-821C-6622-61C1-B42932099A45}"/>
              </a:ext>
            </a:extLst>
          </p:cNvPr>
          <p:cNvSpPr>
            <a:spLocks noGrp="1"/>
          </p:cNvSpPr>
          <p:nvPr>
            <p:ph type="title"/>
          </p:nvPr>
        </p:nvSpPr>
        <p:spPr>
          <a:xfrm>
            <a:off x="533400" y="790993"/>
            <a:ext cx="11273742" cy="1325563"/>
          </a:xfrm>
        </p:spPr>
        <p:txBody>
          <a:bodyPr>
            <a:normAutofit/>
          </a:bodyPr>
          <a:lstStyle/>
          <a:p>
            <a:pPr marL="571500" indent="-57150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Visibility of Class attributes and Operations</a:t>
            </a:r>
            <a:r>
              <a:rPr lang="en-US" b="0" i="0" dirty="0">
                <a:solidFill>
                  <a:srgbClr val="333333"/>
                </a:solidFill>
                <a:effectLst/>
                <a:latin typeface="Aharoni" panose="02010803020104030203" pitchFamily="2" charset="-79"/>
                <a:cs typeface="Aharoni" panose="02010803020104030203" pitchFamily="2" charset="-79"/>
              </a:rPr>
              <a:t/>
            </a:r>
            <a:br>
              <a:rPr lang="en-US" b="0" i="0" dirty="0">
                <a:solidFill>
                  <a:srgbClr val="333333"/>
                </a:solidFill>
                <a:effectLst/>
                <a:latin typeface="Aharoni" panose="02010803020104030203" pitchFamily="2" charset="-79"/>
                <a:cs typeface="Aharoni" panose="02010803020104030203" pitchFamily="2" charset="-79"/>
              </a:rPr>
            </a:br>
            <a:endParaRPr lang="en-US"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A94A038D-D677-7D83-063C-B05C33CB3063}"/>
              </a:ext>
            </a:extLst>
          </p:cNvPr>
          <p:cNvSpPr>
            <a:spLocks noGrp="1"/>
          </p:cNvSpPr>
          <p:nvPr>
            <p:ph idx="1"/>
          </p:nvPr>
        </p:nvSpPr>
        <p:spPr>
          <a:xfrm>
            <a:off x="972274" y="1956122"/>
            <a:ext cx="9780608" cy="4097438"/>
          </a:xfrm>
        </p:spPr>
        <p:txBody>
          <a:bodyPr>
            <a:normAutofit lnSpcReduction="10000"/>
          </a:bodyPr>
          <a:lstStyle/>
          <a:p>
            <a:pPr algn="l"/>
            <a:r>
              <a:rPr lang="en-US" b="0" i="0" dirty="0">
                <a:effectLst/>
                <a:latin typeface="Times New Roman" panose="02020603050405020304" pitchFamily="18" charset="0"/>
                <a:cs typeface="Times New Roman" panose="02020603050405020304" pitchFamily="18" charset="0"/>
              </a:rPr>
              <a:t>In object-oriented design, there is a notation of visibility for attributes and operations. UML identifies four types of visibility: </a:t>
            </a:r>
            <a:r>
              <a:rPr lang="en-US" b="1" i="0" dirty="0">
                <a:effectLst/>
                <a:latin typeface="Times New Roman" panose="02020603050405020304" pitchFamily="18" charset="0"/>
                <a:cs typeface="Times New Roman" panose="02020603050405020304" pitchFamily="18" charset="0"/>
              </a:rPr>
              <a:t>public</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protected</a:t>
            </a:r>
            <a:r>
              <a:rPr lang="en-US" b="0" i="0" dirty="0">
                <a:effectLst/>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private</a:t>
            </a:r>
            <a:r>
              <a:rPr lang="en-US" b="0" i="0" dirty="0">
                <a:effectLst/>
                <a:latin typeface="Times New Roman" panose="02020603050405020304" pitchFamily="18" charset="0"/>
                <a:cs typeface="Times New Roman" panose="02020603050405020304" pitchFamily="18" charset="0"/>
              </a:rPr>
              <a:t>, and </a:t>
            </a:r>
            <a:r>
              <a:rPr lang="en-US" b="1" i="0" dirty="0">
                <a:effectLst/>
                <a:latin typeface="Times New Roman" panose="02020603050405020304" pitchFamily="18" charset="0"/>
                <a:cs typeface="Times New Roman" panose="02020603050405020304" pitchFamily="18" charset="0"/>
              </a:rPr>
              <a:t>package</a:t>
            </a:r>
            <a:r>
              <a:rPr lang="en-US" b="0" i="0" dirty="0">
                <a:effectLst/>
                <a:latin typeface="Times New Roman" panose="02020603050405020304" pitchFamily="18" charset="0"/>
                <a:cs typeface="Times New Roman" panose="02020603050405020304" pitchFamily="18" charset="0"/>
              </a:rPr>
              <a:t>.</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 +, -, # and ~ symbols before an attribute and operation name in a class denote the visibility of the attribute and operation.</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denotes public attributes or operations</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denotes private attributes or operations</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denotes protected attributes or operations</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 denotes package attributes or operations</a:t>
            </a:r>
          </a:p>
          <a:p>
            <a:endParaRPr lang="en-US" dirty="0"/>
          </a:p>
        </p:txBody>
      </p:sp>
      <p:sp>
        <p:nvSpPr>
          <p:cNvPr id="5" name="Isosceles Triangle 4">
            <a:hlinkClick r:id="rId2" action="ppaction://hlinksldjump"/>
            <a:extLst>
              <a:ext uri="{FF2B5EF4-FFF2-40B4-BE49-F238E27FC236}">
                <a16:creationId xmlns:a16="http://schemas.microsoft.com/office/drawing/2014/main" id="{292D0581-32B7-2CED-7AA6-663CDEB931B5}"/>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43531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E266-8172-4FCE-4AEF-4BC737A8430E}"/>
              </a:ext>
            </a:extLst>
          </p:cNvPr>
          <p:cNvSpPr>
            <a:spLocks noGrp="1"/>
          </p:cNvSpPr>
          <p:nvPr>
            <p:ph type="title"/>
          </p:nvPr>
        </p:nvSpPr>
        <p:spPr>
          <a:xfrm>
            <a:off x="1140673" y="457200"/>
            <a:ext cx="11353800" cy="1504708"/>
          </a:xfrm>
        </p:spPr>
        <p:txBody>
          <a:bodyPr/>
          <a:lstStyle/>
          <a:p>
            <a:pPr marL="571500" indent="-57150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Multiplicity</a:t>
            </a:r>
            <a:r>
              <a:rPr lang="en-US" b="0" i="0" dirty="0">
                <a:solidFill>
                  <a:srgbClr val="333333"/>
                </a:solidFill>
                <a:effectLst/>
                <a:latin typeface="Open Sans" panose="020B0606030504020204" pitchFamily="34" charset="0"/>
              </a:rPr>
              <a:t/>
            </a:r>
            <a:br>
              <a:rPr lang="en-US" b="0" i="0" dirty="0">
                <a:solidFill>
                  <a:srgbClr val="333333"/>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9DC02AB5-8853-D617-4001-E621590BE826}"/>
              </a:ext>
            </a:extLst>
          </p:cNvPr>
          <p:cNvSpPr>
            <a:spLocks noGrp="1"/>
          </p:cNvSpPr>
          <p:nvPr>
            <p:ph idx="1"/>
          </p:nvPr>
        </p:nvSpPr>
        <p:spPr>
          <a:xfrm>
            <a:off x="914400" y="1752600"/>
            <a:ext cx="10088784" cy="4328931"/>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How many objects of each class take part in the relationships and multiplicity can be expressed as:</a:t>
            </a: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Exactly one - 1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Zero or one - 0..1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Many - 0..* or *</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One or more - 1..*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Exact Number - e.g. 3..4 or 6</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Or a complex relationship - e.g. 0..1, 3..4, 6.* would mean any number of objects other than 2 or 5</a:t>
            </a:r>
          </a:p>
        </p:txBody>
      </p:sp>
      <p:sp>
        <p:nvSpPr>
          <p:cNvPr id="5" name="Isosceles Triangle 4">
            <a:hlinkClick r:id="rId2" action="ppaction://hlinksldjump"/>
            <a:extLst>
              <a:ext uri="{FF2B5EF4-FFF2-40B4-BE49-F238E27FC236}">
                <a16:creationId xmlns:a16="http://schemas.microsoft.com/office/drawing/2014/main" id="{03BDAFEA-B406-990E-47CE-63AC56D543D1}"/>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96365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3DED930-1BEA-4256-0AD0-B3024F822B2C}"/>
              </a:ext>
            </a:extLst>
          </p:cNvPr>
          <p:cNvPicPr>
            <a:picLocks noChangeAspect="1"/>
          </p:cNvPicPr>
          <p:nvPr/>
        </p:nvPicPr>
        <p:blipFill>
          <a:blip r:embed="rId2">
            <a:extLst>
              <a:ext uri="{28A0092B-C50C-407E-A947-70E740481C1C}">
                <a14:useLocalDpi xmlns:a14="http://schemas.microsoft.com/office/drawing/2010/main" val="0"/>
              </a:ext>
            </a:extLst>
          </a:blip>
          <a:srcRect l="24336" t="21565" r="15815" b="6163"/>
          <a:stretch>
            <a:fillRect/>
          </a:stretch>
        </p:blipFill>
        <p:spPr>
          <a:xfrm>
            <a:off x="360699" y="304800"/>
            <a:ext cx="11831301" cy="5262623"/>
          </a:xfrm>
          <a:prstGeom prst="rect">
            <a:avLst/>
          </a:prstGeom>
        </p:spPr>
      </p:pic>
      <p:sp>
        <p:nvSpPr>
          <p:cNvPr id="4" name="Title 3">
            <a:extLst>
              <a:ext uri="{FF2B5EF4-FFF2-40B4-BE49-F238E27FC236}">
                <a16:creationId xmlns:a16="http://schemas.microsoft.com/office/drawing/2014/main" id="{CD201DB6-A5D4-E450-F90F-21B94E7B9F87}"/>
              </a:ext>
            </a:extLst>
          </p:cNvPr>
          <p:cNvSpPr>
            <a:spLocks noGrp="1"/>
          </p:cNvSpPr>
          <p:nvPr>
            <p:ph type="title"/>
          </p:nvPr>
        </p:nvSpPr>
        <p:spPr>
          <a:xfrm>
            <a:off x="4132291" y="5567423"/>
            <a:ext cx="4288116" cy="1325563"/>
          </a:xfrm>
        </p:spPr>
        <p:txBody>
          <a:bodyPr>
            <a:normAutofit/>
          </a:bodyPr>
          <a:lstStyle/>
          <a:p>
            <a:r>
              <a:rPr lang="en-US" sz="4800" dirty="0">
                <a:solidFill>
                  <a:srgbClr val="00B0F0"/>
                </a:solidFill>
              </a:rPr>
              <a:t>Class Diagram </a:t>
            </a:r>
          </a:p>
        </p:txBody>
      </p:sp>
      <p:sp>
        <p:nvSpPr>
          <p:cNvPr id="5" name="Isosceles Triangle 4">
            <a:hlinkClick r:id="rId3" action="ppaction://hlinksldjump"/>
            <a:extLst>
              <a:ext uri="{FF2B5EF4-FFF2-40B4-BE49-F238E27FC236}">
                <a16:creationId xmlns:a16="http://schemas.microsoft.com/office/drawing/2014/main" id="{83911EC4-633F-FA9F-67D4-3FD3FEF1DD9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656915"/>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BDF73-3DD0-1C9E-AD47-2C41C4479D5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E68FF17-8182-9A21-7671-1B0F10F0E2AE}"/>
              </a:ext>
            </a:extLst>
          </p:cNvPr>
          <p:cNvSpPr txBox="1"/>
          <p:nvPr/>
        </p:nvSpPr>
        <p:spPr>
          <a:xfrm>
            <a:off x="1304925" y="1779588"/>
            <a:ext cx="4791075" cy="1120775"/>
          </a:xfrm>
          <a:prstGeom prst="rect">
            <a:avLst/>
          </a:prstGeom>
        </p:spPr>
        <p:txBody>
          <a:bodyPr vert="horz" lIns="91440" tIns="45720" rIns="91440" bIns="45720" rtlCol="0" anchor="ctr">
            <a:normAutofit fontScale="85000" lnSpcReduction="2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800">
                <a:latin typeface="Times New Roman" panose="02020603050405020304" pitchFamily="18" charset="0"/>
                <a:cs typeface="Times New Roman" panose="02020603050405020304" pitchFamily="18" charset="0"/>
              </a:rPr>
              <a:t>State Diagram</a:t>
            </a:r>
            <a:r>
              <a:rPr lang="en-US"/>
              <a:t/>
            </a:r>
            <a:br>
              <a:rPr lang="en-US"/>
            </a:br>
            <a:endParaRPr lang="en-US"/>
          </a:p>
        </p:txBody>
      </p:sp>
      <p:sp>
        <p:nvSpPr>
          <p:cNvPr id="9" name="Subtitle 2">
            <a:extLst>
              <a:ext uri="{FF2B5EF4-FFF2-40B4-BE49-F238E27FC236}">
                <a16:creationId xmlns:a16="http://schemas.microsoft.com/office/drawing/2014/main" id="{B335607B-77A3-2BD5-E8C3-0AE52FFA34C4}"/>
              </a:ext>
            </a:extLst>
          </p:cNvPr>
          <p:cNvSpPr txBox="1"/>
          <p:nvPr/>
        </p:nvSpPr>
        <p:spPr>
          <a:xfrm>
            <a:off x="762000" y="2900363"/>
            <a:ext cx="9144000" cy="1655762"/>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dirty="0">
                <a:solidFill>
                  <a:schemeClr val="tx2"/>
                </a:solidFill>
                <a:latin typeface="Times New Roman" panose="02020603050405020304" pitchFamily="18" charset="0"/>
                <a:cs typeface="Times New Roman" panose="02020603050405020304" pitchFamily="18" charset="0"/>
              </a:rPr>
              <a:t> A state diagram is the graphical representation of a state machine that is used to represent the condition of the system or parts of the system at finite instances of time.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Isosceles Triangle 2">
            <a:hlinkClick r:id="rId4" action="ppaction://hlinksldjump"/>
            <a:extLst>
              <a:ext uri="{FF2B5EF4-FFF2-40B4-BE49-F238E27FC236}">
                <a16:creationId xmlns:a16="http://schemas.microsoft.com/office/drawing/2014/main" id="{8E696472-5890-3834-2F92-9E0F78DF1C0A}"/>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13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8BDF73-3DD0-1C9E-AD47-2C41C4479D5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E68FF17-8182-9A21-7671-1B0F10F0E2AE}"/>
              </a:ext>
            </a:extLst>
          </p:cNvPr>
          <p:cNvSpPr txBox="1"/>
          <p:nvPr/>
        </p:nvSpPr>
        <p:spPr>
          <a:xfrm>
            <a:off x="1171575" y="791369"/>
            <a:ext cx="4791075" cy="1120775"/>
          </a:xfrm>
          <a:prstGeom prst="rect">
            <a:avLst/>
          </a:prstGeom>
        </p:spPr>
        <p:txBody>
          <a:bodyPr vert="horz" lIns="91440" tIns="45720" rIns="91440" bIns="45720" rtlCol="0" anchor="ctr">
            <a:normAutofit fontScale="92500" lnSpcReduction="2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200" dirty="0">
                <a:latin typeface="Times New Roman" panose="02020603050405020304" pitchFamily="18" charset="0"/>
                <a:cs typeface="Times New Roman" panose="02020603050405020304" pitchFamily="18" charset="0"/>
              </a:rPr>
              <a:t>Components</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2" name="Content Placeholder 2">
            <a:extLst>
              <a:ext uri="{FF2B5EF4-FFF2-40B4-BE49-F238E27FC236}">
                <a16:creationId xmlns:a16="http://schemas.microsoft.com/office/drawing/2014/main" id="{7B403F17-823B-AF50-F678-75FD280B72F2}"/>
              </a:ext>
            </a:extLst>
          </p:cNvPr>
          <p:cNvSpPr>
            <a:spLocks noGrp="1"/>
          </p:cNvSpPr>
          <p:nvPr>
            <p:ph idx="1"/>
          </p:nvPr>
        </p:nvSpPr>
        <p:spPr>
          <a:xfrm>
            <a:off x="838200" y="1912144"/>
            <a:ext cx="10515600" cy="4351338"/>
          </a:xfrm>
        </p:spPr>
        <p:txBody>
          <a:bodyPr/>
          <a:lstStyle/>
          <a:p>
            <a:r>
              <a:rPr lang="en-US" b="1">
                <a:solidFill>
                  <a:schemeClr val="tx2"/>
                </a:solidFill>
                <a:latin typeface="Times New Roman" panose="02020603050405020304" pitchFamily="18" charset="0"/>
                <a:cs typeface="Times New Roman" panose="02020603050405020304" pitchFamily="18" charset="0"/>
              </a:rPr>
              <a:t>State</a:t>
            </a:r>
            <a:r>
              <a:rPr lang="en-US">
                <a:solidFill>
                  <a:schemeClr val="tx2"/>
                </a:solidFill>
                <a:latin typeface="Times New Roman" panose="02020603050405020304" pitchFamily="18" charset="0"/>
                <a:cs typeface="Times New Roman" panose="02020603050405020304" pitchFamily="18" charset="0"/>
              </a:rPr>
              <a:t>:- state is the status of the system at a particular time.</a:t>
            </a:r>
          </a:p>
          <a:p>
            <a:endParaRPr lang="en-US">
              <a:solidFill>
                <a:schemeClr val="tx2"/>
              </a:solidFill>
              <a:latin typeface="Times New Roman" panose="02020603050405020304" pitchFamily="18" charset="0"/>
              <a:cs typeface="Times New Roman" panose="02020603050405020304" pitchFamily="18" charset="0"/>
            </a:endParaRPr>
          </a:p>
          <a:p>
            <a:r>
              <a:rPr lang="en-US" b="1">
                <a:solidFill>
                  <a:schemeClr val="tx2"/>
                </a:solidFill>
                <a:latin typeface="Times New Roman" panose="02020603050405020304" pitchFamily="18" charset="0"/>
                <a:cs typeface="Times New Roman" panose="02020603050405020304" pitchFamily="18" charset="0"/>
              </a:rPr>
              <a:t>Event</a:t>
            </a:r>
            <a:r>
              <a:rPr lang="en-US">
                <a:solidFill>
                  <a:schemeClr val="tx2"/>
                </a:solidFill>
                <a:latin typeface="Times New Roman" panose="02020603050405020304" pitchFamily="18" charset="0"/>
                <a:cs typeface="Times New Roman" panose="02020603050405020304" pitchFamily="18" charset="0"/>
              </a:rPr>
              <a:t>:-It is a internal or external trigger which cause the system to change its state.</a:t>
            </a:r>
          </a:p>
          <a:p>
            <a:endParaRPr lang="en-US">
              <a:solidFill>
                <a:schemeClr val="tx2"/>
              </a:solidFill>
              <a:latin typeface="Times New Roman" panose="02020603050405020304" pitchFamily="18" charset="0"/>
              <a:cs typeface="Times New Roman" panose="02020603050405020304" pitchFamily="18" charset="0"/>
            </a:endParaRPr>
          </a:p>
          <a:p>
            <a:r>
              <a:rPr lang="en-US" b="1">
                <a:solidFill>
                  <a:schemeClr val="tx2"/>
                </a:solidFill>
                <a:latin typeface="Times New Roman" panose="02020603050405020304" pitchFamily="18" charset="0"/>
                <a:cs typeface="Times New Roman" panose="02020603050405020304" pitchFamily="18" charset="0"/>
              </a:rPr>
              <a:t>Transition</a:t>
            </a:r>
            <a:r>
              <a:rPr lang="en-US">
                <a:solidFill>
                  <a:schemeClr val="tx2"/>
                </a:solidFill>
                <a:latin typeface="Times New Roman" panose="02020603050405020304" pitchFamily="18" charset="0"/>
                <a:cs typeface="Times New Roman" panose="02020603050405020304" pitchFamily="18" charset="0"/>
              </a:rPr>
              <a:t>:- Change in state is meant by transition. A transition occur between two status from the source state to the destination.</a:t>
            </a:r>
          </a:p>
        </p:txBody>
      </p:sp>
      <p:sp>
        <p:nvSpPr>
          <p:cNvPr id="4" name="Isosceles Triangle 3">
            <a:hlinkClick r:id="rId4" action="ppaction://hlinksldjump"/>
            <a:extLst>
              <a:ext uri="{FF2B5EF4-FFF2-40B4-BE49-F238E27FC236}">
                <a16:creationId xmlns:a16="http://schemas.microsoft.com/office/drawing/2014/main" id="{A38E76D6-F654-CB3C-6AD3-E98E40EE8AF0}"/>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972500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A4132F-DEC6-4332-A00C-A11AD4519B6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Freeform: Shape 16">
            <a:extLst>
              <a:ext uri="{FF2B5EF4-FFF2-40B4-BE49-F238E27FC236}">
                <a16:creationId xmlns:a16="http://schemas.microsoft.com/office/drawing/2014/main" id="{9B38642C-62C4-4E31-A5D3-BB1DD8CA3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9" name="Freeform: Shape 18">
            <a:extLst>
              <a:ext uri="{FF2B5EF4-FFF2-40B4-BE49-F238E27FC236}">
                <a16:creationId xmlns:a16="http://schemas.microsoft.com/office/drawing/2014/main" id="{A9F66240-8C38-4069-A5C9-2D3FCD97E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Content Placeholder 2">
            <a:extLst>
              <a:ext uri="{FF2B5EF4-FFF2-40B4-BE49-F238E27FC236}">
                <a16:creationId xmlns:a16="http://schemas.microsoft.com/office/drawing/2014/main" id="{21C627C8-DBC4-BFB8-9C6F-CC72A81D7968}"/>
              </a:ext>
            </a:extLst>
          </p:cNvPr>
          <p:cNvSpPr>
            <a:spLocks noGrp="1"/>
          </p:cNvSpPr>
          <p:nvPr>
            <p:ph idx="1"/>
          </p:nvPr>
        </p:nvSpPr>
        <p:spPr>
          <a:xfrm>
            <a:off x="376046" y="838200"/>
            <a:ext cx="5076090" cy="4151376"/>
          </a:xfrm>
        </p:spPr>
        <p:txBody>
          <a:bodyPr>
            <a:noAutofit/>
          </a:bodyPr>
          <a:lstStyle/>
          <a:p>
            <a:r>
              <a:rPr lang="en-US" sz="2000" dirty="0">
                <a:latin typeface="Times New Roman" panose="02020603050405020304" pitchFamily="18" charset="0"/>
                <a:cs typeface="Times New Roman" panose="02020603050405020304" pitchFamily="18" charset="0"/>
              </a:rPr>
              <a:t>Initial state- Usually marked by a solid black circle, this represents the initial state of a system or a class.</a:t>
            </a:r>
          </a:p>
          <a:p>
            <a:r>
              <a:rPr lang="en-US" sz="2000" dirty="0">
                <a:latin typeface="Times New Roman" panose="02020603050405020304" pitchFamily="18" charset="0"/>
                <a:cs typeface="Times New Roman" panose="02020603050405020304" pitchFamily="18" charset="0"/>
              </a:rPr>
              <a:t>Middle states- These are portrayed as boxes with rounded corners. There may be one or two horizontal lines through a box, dividing it into stacked sections. In that case, the upper section contains the name of the state, the middle section (if any) contains the state variables, and the lower section contains the actions performed in that state. If there are no horizontal lines through a box, only the name of the state is written inside it.</a:t>
            </a:r>
          </a:p>
          <a:p>
            <a:r>
              <a:rPr lang="en-US" sz="2000" dirty="0">
                <a:latin typeface="Times New Roman" panose="02020603050405020304" pitchFamily="18" charset="0"/>
                <a:cs typeface="Times New Roman" panose="02020603050405020304" pitchFamily="18" charset="0"/>
              </a:rPr>
              <a:t>Transitions- External straight lines, each with an arrow at one end, connect various pairs of boxes. These lines define the transitions between states.</a:t>
            </a:r>
          </a:p>
          <a:p>
            <a:r>
              <a:rPr lang="en-US" sz="2000" dirty="0">
                <a:latin typeface="Times New Roman" panose="02020603050405020304" pitchFamily="18" charset="0"/>
                <a:cs typeface="Times New Roman" panose="02020603050405020304" pitchFamily="18" charset="0"/>
              </a:rPr>
              <a:t>Final state- The final state is portrayed as a large black dot with a circle around it</a:t>
            </a:r>
          </a:p>
        </p:txBody>
      </p:sp>
      <p:pic>
        <p:nvPicPr>
          <p:cNvPr id="3" name="Picture 2" descr="Diagram&#10;&#10;Description automatically generated">
            <a:extLst>
              <a:ext uri="{FF2B5EF4-FFF2-40B4-BE49-F238E27FC236}">
                <a16:creationId xmlns:a16="http://schemas.microsoft.com/office/drawing/2014/main" id="{BDCB8947-0788-45A1-3868-2BC21A9438E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80762" y="0"/>
            <a:ext cx="6311238" cy="6857999"/>
          </a:xfrm>
          <a:prstGeom prst="rect">
            <a:avLst/>
          </a:prstGeom>
        </p:spPr>
      </p:pic>
      <p:sp>
        <p:nvSpPr>
          <p:cNvPr id="4" name="Isosceles Triangle 3">
            <a:hlinkClick r:id="rId3" action="ppaction://hlinksldjump"/>
            <a:extLst>
              <a:ext uri="{FF2B5EF4-FFF2-40B4-BE49-F238E27FC236}">
                <a16:creationId xmlns:a16="http://schemas.microsoft.com/office/drawing/2014/main" id="{F1F40E7A-04A4-A4DC-189D-B1F50EC6498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937216"/>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873DDF9D-E27C-4E23-A1E8-CA352535F7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10138"/>
            <a:ext cx="121920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4C6B5652-C661-4C58-B937-F0F490F7FC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0B936867-6407-43FB-9DE6-1B0879D0CB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0D01E5-462E-8301-15A8-F0A4619B41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r="-1" b="10431"/>
          <a:stretch/>
        </p:blipFill>
        <p:spPr>
          <a:xfrm rot="21600000">
            <a:off x="8310880" y="948667"/>
            <a:ext cx="3860043" cy="4658338"/>
          </a:xfrm>
          <a:prstGeom prst="rect">
            <a:avLst/>
          </a:prstGeom>
          <a:scene3d>
            <a:camera prst="orthographicFront"/>
            <a:lightRig rig="contrasting" dir="t">
              <a:rot lat="0" lon="0" rev="4200000"/>
            </a:lightRig>
          </a:scene3d>
          <a:sp3d prstMaterial="plastic">
            <a:bevelT w="381000" h="114300" prst="relaxedInset"/>
            <a:contourClr>
              <a:srgbClr val="969696"/>
            </a:contourClr>
          </a:sp3d>
        </p:spPr>
      </p:pic>
      <p:sp>
        <p:nvSpPr>
          <p:cNvPr id="17" name="Rectangle 21">
            <a:extLst>
              <a:ext uri="{FF2B5EF4-FFF2-40B4-BE49-F238E27FC236}">
                <a16:creationId xmlns:a16="http://schemas.microsoft.com/office/drawing/2014/main" id="{ACD0B258-678B-4A8C-894F-848AF24A19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23">
            <a:extLst>
              <a:ext uri="{FF2B5EF4-FFF2-40B4-BE49-F238E27FC236}">
                <a16:creationId xmlns:a16="http://schemas.microsoft.com/office/drawing/2014/main" id="{2F003F3F-F118-41D2-AA3F-74DB0D1970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5">
            <a:extLst>
              <a:ext uri="{FF2B5EF4-FFF2-40B4-BE49-F238E27FC236}">
                <a16:creationId xmlns:a16="http://schemas.microsoft.com/office/drawing/2014/main" id="{C8D58395-74AF-401A-AF2F-76B6FCF71D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9C011E00-D6D9-018B-A806-A972C60F52EC}"/>
              </a:ext>
            </a:extLst>
          </p:cNvPr>
          <p:cNvSpPr txBox="1"/>
          <p:nvPr/>
        </p:nvSpPr>
        <p:spPr>
          <a:xfrm>
            <a:off x="631065" y="457201"/>
            <a:ext cx="3020560" cy="3588870"/>
          </a:xfrm>
          <a:prstGeom prst="rect">
            <a:avLst/>
          </a:prstGeom>
        </p:spPr>
        <p:txBody>
          <a:bodyPr vert="horz" lIns="91440" tIns="45720" rIns="91440" bIns="45720" rtlCol="0" anchor="b">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4000" kern="1200">
                <a:solidFill>
                  <a:srgbClr val="FFFFFF"/>
                </a:solidFill>
                <a:latin typeface="+mj-lt"/>
                <a:ea typeface="+mj-ea"/>
                <a:cs typeface="+mj-cs"/>
              </a:rPr>
              <a:t>Sequence Modelling </a:t>
            </a:r>
          </a:p>
        </p:txBody>
      </p:sp>
      <p:sp>
        <p:nvSpPr>
          <p:cNvPr id="10" name="TextBox 9">
            <a:extLst>
              <a:ext uri="{FF2B5EF4-FFF2-40B4-BE49-F238E27FC236}">
                <a16:creationId xmlns:a16="http://schemas.microsoft.com/office/drawing/2014/main" id="{5FD97504-B62C-9651-1AD6-84648894AD16}"/>
              </a:ext>
            </a:extLst>
          </p:cNvPr>
          <p:cNvSpPr txBox="1"/>
          <p:nvPr/>
        </p:nvSpPr>
        <p:spPr>
          <a:xfrm>
            <a:off x="4037824" y="669363"/>
            <a:ext cx="4273046" cy="5534211"/>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3429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Sequence Diagram is a special type of </a:t>
            </a:r>
            <a:r>
              <a:rPr lang="en-US" sz="2000" b="1" dirty="0">
                <a:latin typeface="Times New Roman" panose="02020603050405020304" pitchFamily="18" charset="0"/>
                <a:cs typeface="Times New Roman" panose="02020603050405020304" pitchFamily="18" charset="0"/>
              </a:rPr>
              <a:t>INTERACTION diagram</a:t>
            </a:r>
            <a:r>
              <a:rPr lang="en-US" sz="2000" dirty="0">
                <a:latin typeface="Times New Roman" panose="02020603050405020304" pitchFamily="18" charset="0"/>
                <a:cs typeface="Times New Roman" panose="02020603050405020304" pitchFamily="18" charset="0"/>
              </a:rPr>
              <a:t>. They are Used to capture the </a:t>
            </a:r>
            <a:r>
              <a:rPr lang="en-US" sz="2000" b="1" dirty="0">
                <a:latin typeface="Times New Roman" panose="02020603050405020304" pitchFamily="18" charset="0"/>
                <a:cs typeface="Times New Roman" panose="02020603050405020304" pitchFamily="18" charset="0"/>
              </a:rPr>
              <a:t>DYNAMIC BEHAVIOR </a:t>
            </a:r>
            <a:r>
              <a:rPr lang="en-US" sz="2000" dirty="0">
                <a:latin typeface="Times New Roman" panose="02020603050405020304" pitchFamily="18" charset="0"/>
                <a:cs typeface="Times New Roman" panose="02020603050405020304" pitchFamily="18" charset="0"/>
              </a:rPr>
              <a:t>of the system. They are type of UML Diagram that shows how the objects in a system or classes within code Interact with each other. In other words, They show </a:t>
            </a:r>
            <a:r>
              <a:rPr lang="en-US" sz="2000" b="1" dirty="0">
                <a:latin typeface="Times New Roman" panose="02020603050405020304" pitchFamily="18" charset="0"/>
                <a:cs typeface="Times New Roman" panose="02020603050405020304" pitchFamily="18" charset="0"/>
              </a:rPr>
              <a:t>Sequence of events.</a:t>
            </a:r>
          </a:p>
        </p:txBody>
      </p:sp>
      <p:sp>
        <p:nvSpPr>
          <p:cNvPr id="3" name="Isosceles Triangle 2">
            <a:hlinkClick r:id="rId4" action="ppaction://hlinksldjump"/>
            <a:extLst>
              <a:ext uri="{FF2B5EF4-FFF2-40B4-BE49-F238E27FC236}">
                <a16:creationId xmlns:a16="http://schemas.microsoft.com/office/drawing/2014/main" id="{56A076EE-B0C1-BE5A-1209-0C352E75C5E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484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C38CF5-689D-ADC4-6280-69F8C9517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FFF720FC-79C4-D014-1E8C-600A52C1E8C8}"/>
              </a:ext>
            </a:extLst>
          </p:cNvPr>
          <p:cNvSpPr>
            <a:spLocks noGrp="1"/>
          </p:cNvSpPr>
          <p:nvPr>
            <p:ph type="title"/>
          </p:nvPr>
        </p:nvSpPr>
        <p:spPr>
          <a:xfrm>
            <a:off x="0" y="0"/>
            <a:ext cx="10515600" cy="1325563"/>
          </a:xfrm>
        </p:spPr>
        <p:txBody>
          <a:bodyPr>
            <a:normAutofit/>
          </a:bodyPr>
          <a:lstStyle/>
          <a:p>
            <a:r>
              <a:rPr lang="en-US" sz="4800" b="1">
                <a:latin typeface="Times New Roman" panose="02020603050405020304" pitchFamily="18" charset="0"/>
                <a:cs typeface="Times New Roman" panose="02020603050405020304" pitchFamily="18" charset="0"/>
              </a:rPr>
              <a:t>Purpose of Sequence Diagram</a:t>
            </a:r>
          </a:p>
        </p:txBody>
      </p:sp>
      <p:pic>
        <p:nvPicPr>
          <p:cNvPr id="11" name="Graphic 10" descr="Mental Health with solid fill">
            <a:extLst>
              <a:ext uri="{FF2B5EF4-FFF2-40B4-BE49-F238E27FC236}">
                <a16:creationId xmlns:a16="http://schemas.microsoft.com/office/drawing/2014/main" id="{D30C94C2-841F-ED45-09BF-DF868A0AF7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62000" y="1973475"/>
            <a:ext cx="549943" cy="549943"/>
          </a:xfrm>
          <a:prstGeom prst="rect">
            <a:avLst/>
          </a:prstGeom>
        </p:spPr>
      </p:pic>
      <p:pic>
        <p:nvPicPr>
          <p:cNvPr id="13" name="Graphic 12" descr="Chat with solid fill">
            <a:extLst>
              <a:ext uri="{FF2B5EF4-FFF2-40B4-BE49-F238E27FC236}">
                <a16:creationId xmlns:a16="http://schemas.microsoft.com/office/drawing/2014/main" id="{A4FEF2E1-EA22-9302-9FE5-24C43D1F65D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971800" y="1973476"/>
            <a:ext cx="549942" cy="549942"/>
          </a:xfrm>
          <a:prstGeom prst="rect">
            <a:avLst/>
          </a:prstGeom>
        </p:spPr>
      </p:pic>
      <p:pic>
        <p:nvPicPr>
          <p:cNvPr id="15" name="Graphic 14" descr="Hierarchy outline">
            <a:extLst>
              <a:ext uri="{FF2B5EF4-FFF2-40B4-BE49-F238E27FC236}">
                <a16:creationId xmlns:a16="http://schemas.microsoft.com/office/drawing/2014/main" id="{65B33C31-BC2E-D2EA-AFEE-9955B894BBC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181599" y="1880303"/>
            <a:ext cx="723900" cy="723900"/>
          </a:xfrm>
          <a:prstGeom prst="rect">
            <a:avLst/>
          </a:prstGeom>
        </p:spPr>
      </p:pic>
      <p:pic>
        <p:nvPicPr>
          <p:cNvPr id="17" name="Graphic 16" descr="Pinch Zoom Out with solid fill">
            <a:extLst>
              <a:ext uri="{FF2B5EF4-FFF2-40B4-BE49-F238E27FC236}">
                <a16:creationId xmlns:a16="http://schemas.microsoft.com/office/drawing/2014/main" id="{1141AABD-AB76-4C95-4760-2A4A1FC729D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425445" y="1977179"/>
            <a:ext cx="639429" cy="639429"/>
          </a:xfrm>
          <a:prstGeom prst="rect">
            <a:avLst/>
          </a:prstGeom>
        </p:spPr>
      </p:pic>
      <p:graphicFrame>
        <p:nvGraphicFramePr>
          <p:cNvPr id="19" name="TextBox 8">
            <a:extLst>
              <a:ext uri="{FF2B5EF4-FFF2-40B4-BE49-F238E27FC236}">
                <a16:creationId xmlns:a16="http://schemas.microsoft.com/office/drawing/2014/main" id="{037E1348-ABAE-69D3-E1A4-E2569A02D73E}"/>
              </a:ext>
            </a:extLst>
          </p:cNvPr>
          <p:cNvGraphicFramePr/>
          <p:nvPr/>
        </p:nvGraphicFramePr>
        <p:xfrm>
          <a:off x="0" y="1459832"/>
          <a:ext cx="8801100" cy="353943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Isosceles Triangle 2">
            <a:hlinkClick r:id="rId16" action="ppaction://hlinksldjump"/>
            <a:extLst>
              <a:ext uri="{FF2B5EF4-FFF2-40B4-BE49-F238E27FC236}">
                <a16:creationId xmlns:a16="http://schemas.microsoft.com/office/drawing/2014/main" id="{19C5EE41-4BBE-2DD8-5D75-5D9C4CC062AA}"/>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8308727"/>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28">
            <a:extLst>
              <a:ext uri="{FF2B5EF4-FFF2-40B4-BE49-F238E27FC236}">
                <a16:creationId xmlns:a16="http://schemas.microsoft.com/office/drawing/2014/main" id="{5D13CC36-B950-4F02-9BAF-9A7EB26739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7" name="Freeform: Shape 30">
            <a:extLst>
              <a:ext uri="{FF2B5EF4-FFF2-40B4-BE49-F238E27FC236}">
                <a16:creationId xmlns:a16="http://schemas.microsoft.com/office/drawing/2014/main" id="{4F2E2428-58BA-458D-AA54-05502E63F3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517B67B8-FFDF-A145-4157-F646BB0C2DC7}"/>
              </a:ext>
            </a:extLst>
          </p:cNvPr>
          <p:cNvSpPr>
            <a:spLocks noGrp="1"/>
          </p:cNvSpPr>
          <p:nvPr>
            <p:ph type="title"/>
          </p:nvPr>
        </p:nvSpPr>
        <p:spPr>
          <a:xfrm>
            <a:off x="1137034" y="609600"/>
            <a:ext cx="6881026" cy="1322887"/>
          </a:xfrm>
        </p:spPr>
        <p:txBody>
          <a:bodyPr>
            <a:normAutofit/>
          </a:bodyPr>
          <a:lstStyle/>
          <a:p>
            <a:r>
              <a:rPr lang="en-US" dirty="0">
                <a:latin typeface="Times New Roman" panose="02020603050405020304" pitchFamily="18" charset="0"/>
                <a:cs typeface="Times New Roman" panose="02020603050405020304" pitchFamily="18" charset="0"/>
              </a:rPr>
              <a:t>Unified Modeling Language</a:t>
            </a:r>
          </a:p>
        </p:txBody>
      </p:sp>
      <p:pic>
        <p:nvPicPr>
          <p:cNvPr id="13" name="Picture 13" descr="Icon&#10;&#10;Description automatically generated">
            <a:extLst>
              <a:ext uri="{FF2B5EF4-FFF2-40B4-BE49-F238E27FC236}">
                <a16:creationId xmlns:a16="http://schemas.microsoft.com/office/drawing/2014/main" id="{B3361B89-6D40-7E64-D22D-7E22540F2F21}"/>
              </a:ext>
            </a:extLst>
          </p:cNvPr>
          <p:cNvPicPr>
            <a:picLocks noChangeAspect="1"/>
          </p:cNvPicPr>
          <p:nvPr/>
        </p:nvPicPr>
        <p:blipFill>
          <a:blip r:embed="rId2"/>
          <a:srcRect l="7910" r="7910"/>
          <a:stretch>
            <a:fillRect/>
          </a:stretch>
        </p:blipFill>
        <p:spPr>
          <a:xfrm>
            <a:off x="8795981" y="1932905"/>
            <a:ext cx="2906973" cy="3021621"/>
          </a:xfrm>
          <a:prstGeom prst="rect">
            <a:avLst/>
          </a:prstGeom>
        </p:spPr>
      </p:pic>
      <p:graphicFrame>
        <p:nvGraphicFramePr>
          <p:cNvPr id="5" name="Content Placeholder 2">
            <a:extLst>
              <a:ext uri="{FF2B5EF4-FFF2-40B4-BE49-F238E27FC236}">
                <a16:creationId xmlns:a16="http://schemas.microsoft.com/office/drawing/2014/main" id="{4C782777-356E-69EE-F6BE-46EB81C4799A}"/>
              </a:ext>
            </a:extLst>
          </p:cNvPr>
          <p:cNvGraphicFramePr>
            <a:graphicFrameLocks noGrp="1"/>
          </p:cNvGraphicFramePr>
          <p:nvPr>
            <p:ph idx="1"/>
            <p:extLst>
              <p:ext uri="{D42A27DB-BD31-4B8C-83A1-F6EECF244321}">
                <p14:modId xmlns:p14="http://schemas.microsoft.com/office/powerpoint/2010/main" val="3821800834"/>
              </p:ext>
            </p:extLst>
          </p:nvPr>
        </p:nvGraphicFramePr>
        <p:xfrm>
          <a:off x="1137034" y="2194102"/>
          <a:ext cx="6573951" cy="390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0" name="TextBox 59">
            <a:extLst>
              <a:ext uri="{FF2B5EF4-FFF2-40B4-BE49-F238E27FC236}">
                <a16:creationId xmlns:a16="http://schemas.microsoft.com/office/drawing/2014/main" id="{BD25E9D4-021C-24D0-A61E-93BCA97434ED}"/>
              </a:ext>
            </a:extLst>
          </p:cNvPr>
          <p:cNvSpPr txBox="1"/>
          <p:nvPr/>
        </p:nvSpPr>
        <p:spPr>
          <a:xfrm>
            <a:off x="8226919" y="5105191"/>
            <a:ext cx="3850062" cy="400110"/>
          </a:xfrm>
          <a:prstGeom prst="rect">
            <a:avLst/>
          </a:prstGeom>
          <a:solidFill>
            <a:srgbClr val="000000"/>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b="1">
                <a:solidFill>
                  <a:srgbClr val="FFFFFF"/>
                </a:solidFill>
              </a:rPr>
              <a:t>Fig : Unified Modeling Language </a:t>
            </a:r>
            <a:endParaRPr lang="en-US" sz="2000" b="1">
              <a:solidFill>
                <a:srgbClr val="FFFFFF"/>
              </a:solidFill>
              <a:cs typeface="Calibri"/>
            </a:endParaRPr>
          </a:p>
        </p:txBody>
      </p:sp>
      <p:sp>
        <p:nvSpPr>
          <p:cNvPr id="4" name="Isosceles Triangle 3">
            <a:hlinkClick r:id="rId8" action="ppaction://hlinksldjump"/>
            <a:extLst>
              <a:ext uri="{FF2B5EF4-FFF2-40B4-BE49-F238E27FC236}">
                <a16:creationId xmlns:a16="http://schemas.microsoft.com/office/drawing/2014/main" id="{EF5EDC44-E17B-F233-CEE4-9DA47AE6770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365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F46C526F-A5AA-DF4F-8674-EF2EB249535C}"/>
              </a:ext>
            </a:extLst>
          </p:cNvPr>
          <p:cNvPicPr>
            <a:picLocks noChangeAspect="1"/>
          </p:cNvPicPr>
          <p:nvPr/>
        </p:nvPicPr>
        <p:blipFill rotWithShape="1">
          <a:blip r:embed="rId2">
            <a:extLst>
              <a:ext uri="{28A0092B-C50C-407E-A947-70E740481C1C}">
                <a14:useLocalDpi xmlns:a14="http://schemas.microsoft.com/office/drawing/2010/main" val="0"/>
              </a:ext>
            </a:extLst>
          </a:blip>
          <a:srcRect t="6109" b="9621"/>
          <a:stretch/>
        </p:blipFill>
        <p:spPr>
          <a:xfrm>
            <a:off x="20" y="10"/>
            <a:ext cx="12191980" cy="6857990"/>
          </a:xfrm>
          <a:prstGeom prst="rect">
            <a:avLst/>
          </a:prstGeom>
        </p:spPr>
      </p:pic>
      <p:sp>
        <p:nvSpPr>
          <p:cNvPr id="3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6" name="TextBox 5">
            <a:extLst>
              <a:ext uri="{FF2B5EF4-FFF2-40B4-BE49-F238E27FC236}">
                <a16:creationId xmlns:a16="http://schemas.microsoft.com/office/drawing/2014/main" id="{210C40A8-9AD7-1402-2E5A-40B5EADAA64D}"/>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dirty="0">
                <a:latin typeface="Times New Roman" panose="02020603050405020304" pitchFamily="18" charset="0"/>
                <a:ea typeface="+mj-ea"/>
                <a:cs typeface="Times New Roman" panose="02020603050405020304" pitchFamily="18" charset="0"/>
              </a:rPr>
              <a:t>Components</a:t>
            </a:r>
          </a:p>
        </p:txBody>
      </p:sp>
      <p:cxnSp>
        <p:nvCxnSpPr>
          <p:cNvPr id="32" name="Straight Connector 31">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graphicFrame>
        <p:nvGraphicFramePr>
          <p:cNvPr id="34" name="TextBox 6">
            <a:extLst>
              <a:ext uri="{FF2B5EF4-FFF2-40B4-BE49-F238E27FC236}">
                <a16:creationId xmlns:a16="http://schemas.microsoft.com/office/drawing/2014/main" id="{72F60A20-47C0-550B-0D49-3BAAE39DF54C}"/>
              </a:ext>
            </a:extLst>
          </p:cNvPr>
          <p:cNvGraphicFramePr/>
          <p:nvPr>
            <p:extLst>
              <p:ext uri="{D42A27DB-BD31-4B8C-83A1-F6EECF244321}">
                <p14:modId xmlns:p14="http://schemas.microsoft.com/office/powerpoint/2010/main" val="900426991"/>
              </p:ext>
            </p:extLst>
          </p:nvPr>
        </p:nvGraphicFramePr>
        <p:xfrm rot="235773">
          <a:off x="2602865" y="1443841"/>
          <a:ext cx="5791200"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Isosceles Triangle 9">
            <a:hlinkClick r:id="rId8" action="ppaction://hlinksldjump"/>
            <a:extLst>
              <a:ext uri="{FF2B5EF4-FFF2-40B4-BE49-F238E27FC236}">
                <a16:creationId xmlns:a16="http://schemas.microsoft.com/office/drawing/2014/main" id="{2F511953-28DA-BA55-3730-E2D16D648115}"/>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056735"/>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prstClr val="white"/>
              </a:solidFill>
              <a:latin typeface="Meiryo"/>
            </a:endParaRPr>
          </a:p>
        </p:txBody>
      </p:sp>
      <p:sp>
        <p:nvSpPr>
          <p:cNvPr id="12" name="Freeform: Shape 11">
            <a:extLst>
              <a:ext uri="{FF2B5EF4-FFF2-40B4-BE49-F238E27FC236}">
                <a16:creationId xmlns:a16="http://schemas.microsoft.com/office/drawing/2014/main" id="{8DBEAE55-3EA1-41D7-A212-5F7D8986C1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4572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FC5F0E7-644F-4101-BE72-12825CF537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2" y="-139138"/>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6" name="Freeform: Shape 15">
            <a:extLst>
              <a:ext uri="{FF2B5EF4-FFF2-40B4-BE49-F238E27FC236}">
                <a16:creationId xmlns:a16="http://schemas.microsoft.com/office/drawing/2014/main" id="{B1F9B6B4-B0C4-45C6-A086-901C960D0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6" name="Picture 5" descr="Chart&#10;&#10;Description automatically generated">
            <a:extLst>
              <a:ext uri="{FF2B5EF4-FFF2-40B4-BE49-F238E27FC236}">
                <a16:creationId xmlns:a16="http://schemas.microsoft.com/office/drawing/2014/main" id="{72115EB8-09CF-05AC-4FF0-0BD950558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444" y="297197"/>
            <a:ext cx="2151685" cy="2585151"/>
          </a:xfrm>
          <a:prstGeom prst="rect">
            <a:avLst/>
          </a:prstGeom>
        </p:spPr>
      </p:pic>
      <p:sp>
        <p:nvSpPr>
          <p:cNvPr id="7" name="Google Shape;301;p27">
            <a:extLst>
              <a:ext uri="{FF2B5EF4-FFF2-40B4-BE49-F238E27FC236}">
                <a16:creationId xmlns:a16="http://schemas.microsoft.com/office/drawing/2014/main" id="{84B231A4-FC1B-045E-8913-6C2348BC2295}"/>
              </a:ext>
            </a:extLst>
          </p:cNvPr>
          <p:cNvSpPr txBox="1">
            <a:spLocks noGrp="1"/>
          </p:cNvSpPr>
          <p:nvPr>
            <p:ph type="subTitle" idx="1"/>
          </p:nvPr>
        </p:nvSpPr>
        <p:spPr>
          <a:xfrm>
            <a:off x="4645084" y="3816626"/>
            <a:ext cx="6541526" cy="1928191"/>
          </a:xfrm>
          <a:prstGeom prst="rect">
            <a:avLst/>
          </a:prstGeom>
        </p:spPr>
        <p:txBody>
          <a:bodyPr spcFirstLastPara="1" vert="horz" wrap="square" lIns="121900" tIns="121900" rIns="121900" bIns="121900" rtlCol="0" anchor="b" anchorCtr="0">
            <a:noAutofit/>
          </a:bodyPr>
          <a:lstStyle/>
          <a:p>
            <a:pPr algn="l"/>
            <a:r>
              <a:rPr lang="en-US" sz="2400" b="1">
                <a:latin typeface="Times New Roman" panose="02020603050405020304" pitchFamily="18" charset="0"/>
                <a:cs typeface="Times New Roman" panose="02020603050405020304" pitchFamily="18" charset="0"/>
              </a:rPr>
              <a:t>   Actor</a:t>
            </a:r>
            <a:r>
              <a:rPr lang="en-US" sz="2400">
                <a:latin typeface="Times New Roman" panose="02020603050405020304" pitchFamily="18" charset="0"/>
                <a:cs typeface="Times New Roman" panose="02020603050405020304" pitchFamily="18" charset="0"/>
              </a:rPr>
              <a:t> is the user, which is represented by the stick figure. Actors are always outside the scope of the system. </a:t>
            </a:r>
          </a:p>
          <a:p>
            <a:pPr marL="0" indent="0"/>
            <a:endParaRPr/>
          </a:p>
        </p:txBody>
      </p:sp>
      <p:cxnSp>
        <p:nvCxnSpPr>
          <p:cNvPr id="9" name="Straight Connector 8">
            <a:extLst>
              <a:ext uri="{FF2B5EF4-FFF2-40B4-BE49-F238E27FC236}">
                <a16:creationId xmlns:a16="http://schemas.microsoft.com/office/drawing/2014/main" id="{B967C403-0E93-E84B-6AF5-1122B27246DF}"/>
              </a:ext>
            </a:extLst>
          </p:cNvPr>
          <p:cNvCxnSpPr/>
          <p:nvPr/>
        </p:nvCxnSpPr>
        <p:spPr>
          <a:xfrm>
            <a:off x="4741929" y="3980328"/>
            <a:ext cx="599778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FDFF29-BCC0-8B4D-CD2B-51D96C777444}"/>
              </a:ext>
            </a:extLst>
          </p:cNvPr>
          <p:cNvSpPr txBox="1"/>
          <p:nvPr/>
        </p:nvSpPr>
        <p:spPr>
          <a:xfrm>
            <a:off x="549531" y="404773"/>
            <a:ext cx="197828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t>Actor</a:t>
            </a:r>
          </a:p>
        </p:txBody>
      </p:sp>
      <p:sp>
        <p:nvSpPr>
          <p:cNvPr id="15" name="Rectangle: Rounded Corners 14">
            <a:extLst>
              <a:ext uri="{FF2B5EF4-FFF2-40B4-BE49-F238E27FC236}">
                <a16:creationId xmlns:a16="http://schemas.microsoft.com/office/drawing/2014/main" id="{2828BE9C-97EF-923C-6F63-C910B566BC00}"/>
              </a:ext>
            </a:extLst>
          </p:cNvPr>
          <p:cNvSpPr/>
          <p:nvPr/>
        </p:nvSpPr>
        <p:spPr>
          <a:xfrm rot="19130316">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sosceles Triangle 2">
            <a:hlinkClick r:id="rId4" action="ppaction://hlinksldjump"/>
            <a:extLst>
              <a:ext uri="{FF2B5EF4-FFF2-40B4-BE49-F238E27FC236}">
                <a16:creationId xmlns:a16="http://schemas.microsoft.com/office/drawing/2014/main" id="{CD57D2D3-C2D1-EB78-BB1F-D379471C45B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484058"/>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3" name="Picture 2" descr="Shape&#10;&#10;Description automatically generated">
            <a:extLst>
              <a:ext uri="{FF2B5EF4-FFF2-40B4-BE49-F238E27FC236}">
                <a16:creationId xmlns:a16="http://schemas.microsoft.com/office/drawing/2014/main" id="{E9FF1185-8ECC-50FA-3E7D-810EDECA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573" y="1036604"/>
            <a:ext cx="6105525" cy="1541226"/>
          </a:xfrm>
          <a:prstGeom prst="rect">
            <a:avLst/>
          </a:prstGeom>
        </p:spPr>
      </p:pic>
      <p:sp>
        <p:nvSpPr>
          <p:cNvPr id="4" name="Google Shape;301;p27">
            <a:extLst>
              <a:ext uri="{FF2B5EF4-FFF2-40B4-BE49-F238E27FC236}">
                <a16:creationId xmlns:a16="http://schemas.microsoft.com/office/drawing/2014/main" id="{09421A08-EA7C-53F1-7E92-E7E9700A74D2}"/>
              </a:ext>
            </a:extLst>
          </p:cNvPr>
          <p:cNvSpPr txBox="1">
            <a:spLocks noGrp="1"/>
          </p:cNvSpPr>
          <p:nvPr>
            <p:ph type="subTitle" idx="1"/>
          </p:nvPr>
        </p:nvSpPr>
        <p:spPr>
          <a:xfrm>
            <a:off x="4638573" y="4293618"/>
            <a:ext cx="6541526" cy="1406673"/>
          </a:xfrm>
          <a:prstGeom prst="rect">
            <a:avLst/>
          </a:prstGeom>
        </p:spPr>
        <p:txBody>
          <a:bodyPr spcFirstLastPara="1" vert="horz" wrap="square" lIns="121900" tIns="121900" rIns="121900" bIns="121900" rtlCol="0" anchor="b" anchorCtr="0">
            <a:noAutofit/>
          </a:bodyPr>
          <a:lstStyle/>
          <a:p>
            <a:r>
              <a:rPr lang="en-US" sz="2400" b="1">
                <a:latin typeface="Times New Roman" panose="02020603050405020304" pitchFamily="18" charset="0"/>
                <a:cs typeface="Times New Roman" panose="02020603050405020304" pitchFamily="18" charset="0"/>
              </a:rPr>
              <a:t>O</a:t>
            </a:r>
            <a:r>
              <a:rPr lang="en-US" sz="2400" b="1" i="0">
                <a:effectLst/>
                <a:latin typeface="Times New Roman" panose="02020603050405020304" pitchFamily="18" charset="0"/>
                <a:cs typeface="Times New Roman" panose="02020603050405020304" pitchFamily="18" charset="0"/>
              </a:rPr>
              <a:t>bjects</a:t>
            </a:r>
            <a:r>
              <a:rPr lang="en-US" sz="2400" i="0">
                <a:effectLst/>
                <a:latin typeface="Times New Roman" panose="02020603050405020304" pitchFamily="18" charset="0"/>
                <a:cs typeface="Times New Roman" panose="02020603050405020304" pitchFamily="18" charset="0"/>
              </a:rPr>
              <a:t> are model elements that represent instances of a class or of classes.</a:t>
            </a:r>
            <a:endParaRPr lang="en-US" sz="2400">
              <a:latin typeface="Times New Roman" panose="02020603050405020304" pitchFamily="18" charset="0"/>
              <a:cs typeface="Times New Roman" panose="02020603050405020304" pitchFamily="18" charset="0"/>
            </a:endParaRPr>
          </a:p>
          <a:p>
            <a:pPr marL="0" indent="0"/>
            <a:endParaRPr/>
          </a:p>
        </p:txBody>
      </p:sp>
      <p:cxnSp>
        <p:nvCxnSpPr>
          <p:cNvPr id="8" name="Straight Connector 7">
            <a:extLst>
              <a:ext uri="{FF2B5EF4-FFF2-40B4-BE49-F238E27FC236}">
                <a16:creationId xmlns:a16="http://schemas.microsoft.com/office/drawing/2014/main" id="{F9833B70-317A-8902-DBAE-978EA52A3C82}"/>
              </a:ext>
            </a:extLst>
          </p:cNvPr>
          <p:cNvCxnSpPr/>
          <p:nvPr/>
        </p:nvCxnSpPr>
        <p:spPr>
          <a:xfrm>
            <a:off x="4617700" y="4052047"/>
            <a:ext cx="668767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F5817C-C199-9C94-E63A-59022B519A72}"/>
              </a:ext>
            </a:extLst>
          </p:cNvPr>
          <p:cNvSpPr txBox="1"/>
          <p:nvPr/>
        </p:nvSpPr>
        <p:spPr>
          <a:xfrm>
            <a:off x="466165" y="421341"/>
            <a:ext cx="2386366"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t>Objects</a:t>
            </a:r>
          </a:p>
        </p:txBody>
      </p:sp>
      <p:sp>
        <p:nvSpPr>
          <p:cNvPr id="11" name="Rectangle: Rounded Corners 10">
            <a:extLst>
              <a:ext uri="{FF2B5EF4-FFF2-40B4-BE49-F238E27FC236}">
                <a16:creationId xmlns:a16="http://schemas.microsoft.com/office/drawing/2014/main" id="{81812004-3495-BF1C-A1B6-73576C5A3CEA}"/>
              </a:ext>
            </a:extLst>
          </p:cNvPr>
          <p:cNvSpPr/>
          <p:nvPr/>
        </p:nvSpPr>
        <p:spPr>
          <a:xfrm rot="19063132">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6" name="Isosceles Triangle 5">
            <a:hlinkClick r:id="rId4" action="ppaction://hlinksldjump"/>
            <a:extLst>
              <a:ext uri="{FF2B5EF4-FFF2-40B4-BE49-F238E27FC236}">
                <a16:creationId xmlns:a16="http://schemas.microsoft.com/office/drawing/2014/main" id="{E7F894FC-C708-8285-19DB-CE3A3BB7F8B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81068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3" name="Picture 2" descr="Diagram&#10;&#10;Description automatically generated with medium confidence">
            <a:extLst>
              <a:ext uri="{FF2B5EF4-FFF2-40B4-BE49-F238E27FC236}">
                <a16:creationId xmlns:a16="http://schemas.microsoft.com/office/drawing/2014/main" id="{976CF1C1-3B02-80DE-C6E5-548EC32A5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860" y="621513"/>
            <a:ext cx="5819775" cy="2877066"/>
          </a:xfrm>
          <a:prstGeom prst="rect">
            <a:avLst/>
          </a:prstGeom>
        </p:spPr>
      </p:pic>
      <p:sp>
        <p:nvSpPr>
          <p:cNvPr id="4" name="TextBox 3">
            <a:extLst>
              <a:ext uri="{FF2B5EF4-FFF2-40B4-BE49-F238E27FC236}">
                <a16:creationId xmlns:a16="http://schemas.microsoft.com/office/drawing/2014/main" id="{A13068DE-962E-20B2-1F25-E3F9067C55BF}"/>
              </a:ext>
            </a:extLst>
          </p:cNvPr>
          <p:cNvSpPr txBox="1"/>
          <p:nvPr/>
        </p:nvSpPr>
        <p:spPr>
          <a:xfrm>
            <a:off x="4975412" y="4491507"/>
            <a:ext cx="5341248" cy="24929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400" b="0" i="0" dirty="0">
                <a:solidFill>
                  <a:srgbClr val="333333"/>
                </a:solidFill>
                <a:effectLst/>
                <a:latin typeface="Times New Roman" panose="02020603050405020304" pitchFamily="18" charset="0"/>
                <a:cs typeface="Times New Roman" panose="02020603050405020304" pitchFamily="18" charset="0"/>
              </a:rPr>
              <a:t>An individual participant in the sequence diagram is represented by a </a:t>
            </a:r>
            <a:r>
              <a:rPr lang="en-US" sz="2400" b="1" i="0" dirty="0">
                <a:solidFill>
                  <a:srgbClr val="333333"/>
                </a:solidFill>
                <a:effectLst/>
                <a:latin typeface="Times New Roman" panose="02020603050405020304" pitchFamily="18" charset="0"/>
                <a:cs typeface="Times New Roman" panose="02020603050405020304" pitchFamily="18" charset="0"/>
              </a:rPr>
              <a:t>lifeline</a:t>
            </a:r>
            <a:r>
              <a:rPr lang="en-US" sz="2400" b="0" i="0" dirty="0">
                <a:solidFill>
                  <a:srgbClr val="333333"/>
                </a:solidFill>
                <a:effectLst/>
                <a:latin typeface="Times New Roman" panose="02020603050405020304" pitchFamily="18" charset="0"/>
                <a:cs typeface="Times New Roman" panose="02020603050405020304" pitchFamily="18" charset="0"/>
              </a:rPr>
              <a:t>. It is positioned at the top of the diagram. It shows the presence of the objects in the system.</a:t>
            </a:r>
          </a:p>
          <a:p>
            <a:r>
              <a:rPr lang="en-US" dirty="0"/>
              <a:t/>
            </a:r>
            <a:br>
              <a:rPr lang="en-US" dirty="0"/>
            </a:br>
            <a:endParaRPr lang="en-US" dirty="0"/>
          </a:p>
        </p:txBody>
      </p:sp>
      <p:cxnSp>
        <p:nvCxnSpPr>
          <p:cNvPr id="8" name="Straight Connector 7">
            <a:extLst>
              <a:ext uri="{FF2B5EF4-FFF2-40B4-BE49-F238E27FC236}">
                <a16:creationId xmlns:a16="http://schemas.microsoft.com/office/drawing/2014/main" id="{00996285-6F6F-0B6A-416C-7E057BC15335}"/>
              </a:ext>
            </a:extLst>
          </p:cNvPr>
          <p:cNvCxnSpPr/>
          <p:nvPr/>
        </p:nvCxnSpPr>
        <p:spPr>
          <a:xfrm>
            <a:off x="4860855" y="4384123"/>
            <a:ext cx="564578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E5AD40-8E94-2A59-A198-626139BA8F1F}"/>
              </a:ext>
            </a:extLst>
          </p:cNvPr>
          <p:cNvSpPr txBox="1"/>
          <p:nvPr/>
        </p:nvSpPr>
        <p:spPr>
          <a:xfrm>
            <a:off x="663388" y="448235"/>
            <a:ext cx="2338108"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t>Lifelines</a:t>
            </a:r>
          </a:p>
        </p:txBody>
      </p:sp>
      <p:sp>
        <p:nvSpPr>
          <p:cNvPr id="15" name="Rectangle: Rounded Corners 14">
            <a:extLst>
              <a:ext uri="{FF2B5EF4-FFF2-40B4-BE49-F238E27FC236}">
                <a16:creationId xmlns:a16="http://schemas.microsoft.com/office/drawing/2014/main" id="{7CAF33F6-DFBA-D221-2FE5-ABA2E8F463C9}"/>
              </a:ext>
            </a:extLst>
          </p:cNvPr>
          <p:cNvSpPr/>
          <p:nvPr/>
        </p:nvSpPr>
        <p:spPr>
          <a:xfrm rot="19136652">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6" name="Isosceles Triangle 5">
            <a:hlinkClick r:id="rId4" action="ppaction://hlinksldjump"/>
            <a:extLst>
              <a:ext uri="{FF2B5EF4-FFF2-40B4-BE49-F238E27FC236}">
                <a16:creationId xmlns:a16="http://schemas.microsoft.com/office/drawing/2014/main" id="{909BD771-30BC-9981-C311-84974EBDB13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12788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3" name="Picture 2" descr="Diagram&#10;&#10;Description automatically generated">
            <a:extLst>
              <a:ext uri="{FF2B5EF4-FFF2-40B4-BE49-F238E27FC236}">
                <a16:creationId xmlns:a16="http://schemas.microsoft.com/office/drawing/2014/main" id="{2BA731E2-C76C-05A5-8F7E-04323F660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518" y="689508"/>
            <a:ext cx="5214421" cy="2739492"/>
          </a:xfrm>
          <a:prstGeom prst="rect">
            <a:avLst/>
          </a:prstGeom>
        </p:spPr>
      </p:pic>
      <p:sp>
        <p:nvSpPr>
          <p:cNvPr id="4" name="TextBox 3">
            <a:extLst>
              <a:ext uri="{FF2B5EF4-FFF2-40B4-BE49-F238E27FC236}">
                <a16:creationId xmlns:a16="http://schemas.microsoft.com/office/drawing/2014/main" id="{D62F6118-CEFB-8E23-5BC1-B648384CB6EA}"/>
              </a:ext>
            </a:extLst>
          </p:cNvPr>
          <p:cNvSpPr txBox="1"/>
          <p:nvPr/>
        </p:nvSpPr>
        <p:spPr>
          <a:xfrm>
            <a:off x="5262281" y="4320987"/>
            <a:ext cx="5423647"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333333"/>
                </a:solidFill>
                <a:effectLst/>
                <a:latin typeface="Times New Roman" panose="02020603050405020304" pitchFamily="18" charset="0"/>
                <a:cs typeface="Times New Roman" panose="02020603050405020304" pitchFamily="18" charset="0"/>
              </a:rPr>
              <a:t>The </a:t>
            </a:r>
            <a:r>
              <a:rPr lang="en-US" sz="2400" b="1" i="0">
                <a:solidFill>
                  <a:srgbClr val="333333"/>
                </a:solidFill>
                <a:effectLst/>
                <a:latin typeface="Times New Roman" panose="02020603050405020304" pitchFamily="18" charset="0"/>
                <a:cs typeface="Times New Roman" panose="02020603050405020304" pitchFamily="18" charset="0"/>
              </a:rPr>
              <a:t>messages</a:t>
            </a:r>
            <a:r>
              <a:rPr lang="en-US" sz="2400" b="0" i="0">
                <a:solidFill>
                  <a:srgbClr val="333333"/>
                </a:solidFill>
                <a:effectLst/>
                <a:latin typeface="Times New Roman" panose="02020603050405020304" pitchFamily="18" charset="0"/>
                <a:cs typeface="Times New Roman" panose="02020603050405020304" pitchFamily="18" charset="0"/>
              </a:rPr>
              <a:t> depict the interaction between the objects and are represented by arrows. They are in the sequential order on the lifeline.</a:t>
            </a:r>
            <a:endParaRPr lang="en-US" sz="240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6F12EE2-329F-AAC9-68E6-E561456CAEA5}"/>
              </a:ext>
            </a:extLst>
          </p:cNvPr>
          <p:cNvCxnSpPr/>
          <p:nvPr/>
        </p:nvCxnSpPr>
        <p:spPr>
          <a:xfrm>
            <a:off x="4939552" y="4249267"/>
            <a:ext cx="603324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C51EB0F-06AF-8912-0262-FF04F2D301AD}"/>
              </a:ext>
            </a:extLst>
          </p:cNvPr>
          <p:cNvSpPr txBox="1"/>
          <p:nvPr/>
        </p:nvSpPr>
        <p:spPr>
          <a:xfrm>
            <a:off x="304800" y="457200"/>
            <a:ext cx="268044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a:t>Messages</a:t>
            </a:r>
          </a:p>
        </p:txBody>
      </p:sp>
      <p:sp>
        <p:nvSpPr>
          <p:cNvPr id="11" name="Rectangle: Rounded Corners 10">
            <a:extLst>
              <a:ext uri="{FF2B5EF4-FFF2-40B4-BE49-F238E27FC236}">
                <a16:creationId xmlns:a16="http://schemas.microsoft.com/office/drawing/2014/main" id="{25923582-FE9A-B783-78C1-1AABCAA24B46}"/>
              </a:ext>
            </a:extLst>
          </p:cNvPr>
          <p:cNvSpPr/>
          <p:nvPr/>
        </p:nvSpPr>
        <p:spPr>
          <a:xfrm rot="19092530">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6" name="Isosceles Triangle 5">
            <a:hlinkClick r:id="rId4" action="ppaction://hlinksldjump"/>
            <a:extLst>
              <a:ext uri="{FF2B5EF4-FFF2-40B4-BE49-F238E27FC236}">
                <a16:creationId xmlns:a16="http://schemas.microsoft.com/office/drawing/2014/main" id="{F6B7FC72-FFCF-F5F5-C767-7AB5D46E66C2}"/>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6854738"/>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4" name="Picture 3" descr="Diagram&#10;&#10;Description automatically generated">
            <a:extLst>
              <a:ext uri="{FF2B5EF4-FFF2-40B4-BE49-F238E27FC236}">
                <a16:creationId xmlns:a16="http://schemas.microsoft.com/office/drawing/2014/main" id="{E7B2A88F-F867-0F1F-3E07-A52595AD0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399" y="580887"/>
            <a:ext cx="5421175" cy="2848113"/>
          </a:xfrm>
          <a:prstGeom prst="rect">
            <a:avLst/>
          </a:prstGeom>
        </p:spPr>
      </p:pic>
      <p:sp>
        <p:nvSpPr>
          <p:cNvPr id="6" name="TextBox 5">
            <a:extLst>
              <a:ext uri="{FF2B5EF4-FFF2-40B4-BE49-F238E27FC236}">
                <a16:creationId xmlns:a16="http://schemas.microsoft.com/office/drawing/2014/main" id="{5504C54A-D596-37AA-9E3A-42B1FA455950}"/>
              </a:ext>
            </a:extLst>
          </p:cNvPr>
          <p:cNvSpPr txBox="1"/>
          <p:nvPr/>
        </p:nvSpPr>
        <p:spPr>
          <a:xfrm>
            <a:off x="4464424" y="4152579"/>
            <a:ext cx="663388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i="0">
                <a:solidFill>
                  <a:srgbClr val="000000"/>
                </a:solidFill>
                <a:effectLst/>
                <a:latin typeface="Times New Roman" panose="02020603050405020304" pitchFamily="18" charset="0"/>
                <a:cs typeface="Times New Roman" panose="02020603050405020304" pitchFamily="18" charset="0"/>
              </a:rPr>
              <a:t>Return Message </a:t>
            </a:r>
            <a:r>
              <a:rPr lang="en-US" sz="2400" b="0" i="0">
                <a:solidFill>
                  <a:srgbClr val="000000"/>
                </a:solidFill>
                <a:effectLst/>
                <a:latin typeface="Times New Roman" panose="02020603050405020304" pitchFamily="18" charset="0"/>
                <a:cs typeface="Times New Roman" panose="02020603050405020304" pitchFamily="18" charset="0"/>
              </a:rPr>
              <a:t>defines a particular communication between the lifelines of interaction that represent the flow of information from the receiver of the corresponding caller message.</a:t>
            </a:r>
            <a:endParaRPr lang="en-US" sz="240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981353A1-F884-2122-8151-DB9268ACCC71}"/>
              </a:ext>
            </a:extLst>
          </p:cNvPr>
          <p:cNvCxnSpPr/>
          <p:nvPr/>
        </p:nvCxnSpPr>
        <p:spPr>
          <a:xfrm>
            <a:off x="4464424" y="3980329"/>
            <a:ext cx="647251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91E389-378F-26DF-A953-44A354B7A437}"/>
              </a:ext>
            </a:extLst>
          </p:cNvPr>
          <p:cNvSpPr txBox="1"/>
          <p:nvPr/>
        </p:nvSpPr>
        <p:spPr>
          <a:xfrm>
            <a:off x="0" y="196166"/>
            <a:ext cx="438374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t>Return messages</a:t>
            </a:r>
          </a:p>
        </p:txBody>
      </p:sp>
      <p:sp>
        <p:nvSpPr>
          <p:cNvPr id="12" name="Rectangle: Rounded Corners 11">
            <a:extLst>
              <a:ext uri="{FF2B5EF4-FFF2-40B4-BE49-F238E27FC236}">
                <a16:creationId xmlns:a16="http://schemas.microsoft.com/office/drawing/2014/main" id="{1B1D9783-2203-54A2-AB4F-DD5F14C47767}"/>
              </a:ext>
            </a:extLst>
          </p:cNvPr>
          <p:cNvSpPr/>
          <p:nvPr/>
        </p:nvSpPr>
        <p:spPr>
          <a:xfrm rot="19158370">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sosceles Triangle 2">
            <a:hlinkClick r:id="rId4" action="ppaction://hlinksldjump"/>
            <a:extLst>
              <a:ext uri="{FF2B5EF4-FFF2-40B4-BE49-F238E27FC236}">
                <a16:creationId xmlns:a16="http://schemas.microsoft.com/office/drawing/2014/main" id="{0F218DC8-4B48-CF56-0945-CF88AD6BC1EE}"/>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321854"/>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4" name="Picture 3" descr="Diagram&#10;&#10;Description automatically generated">
            <a:extLst>
              <a:ext uri="{FF2B5EF4-FFF2-40B4-BE49-F238E27FC236}">
                <a16:creationId xmlns:a16="http://schemas.microsoft.com/office/drawing/2014/main" id="{AE86F922-804E-16E2-F644-96A67BB49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2" y="531123"/>
            <a:ext cx="5653502" cy="3360350"/>
          </a:xfrm>
          <a:prstGeom prst="rect">
            <a:avLst/>
          </a:prstGeom>
        </p:spPr>
      </p:pic>
      <p:sp>
        <p:nvSpPr>
          <p:cNvPr id="6" name="TextBox 5">
            <a:extLst>
              <a:ext uri="{FF2B5EF4-FFF2-40B4-BE49-F238E27FC236}">
                <a16:creationId xmlns:a16="http://schemas.microsoft.com/office/drawing/2014/main" id="{E9528920-D1CA-510E-90DC-3985D722CD2C}"/>
              </a:ext>
            </a:extLst>
          </p:cNvPr>
          <p:cNvSpPr txBox="1"/>
          <p:nvPr/>
        </p:nvSpPr>
        <p:spPr>
          <a:xfrm>
            <a:off x="4527177" y="4514020"/>
            <a:ext cx="675938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0" i="0">
                <a:solidFill>
                  <a:srgbClr val="161616"/>
                </a:solidFill>
                <a:effectLst/>
                <a:latin typeface="Times New Roman" panose="02020603050405020304" pitchFamily="18" charset="0"/>
                <a:cs typeface="Times New Roman" panose="02020603050405020304" pitchFamily="18" charset="0"/>
              </a:rPr>
              <a:t>A </a:t>
            </a:r>
            <a:r>
              <a:rPr lang="en-US" sz="2400" b="1">
                <a:solidFill>
                  <a:srgbClr val="161616"/>
                </a:solidFill>
                <a:effectLst/>
                <a:latin typeface="Times New Roman" panose="02020603050405020304" pitchFamily="18" charset="0"/>
                <a:cs typeface="Times New Roman" panose="02020603050405020304" pitchFamily="18" charset="0"/>
              </a:rPr>
              <a:t>condition mark </a:t>
            </a:r>
            <a:r>
              <a:rPr lang="en-US" sz="2400" b="0" i="0">
                <a:solidFill>
                  <a:srgbClr val="161616"/>
                </a:solidFill>
                <a:effectLst/>
                <a:latin typeface="Times New Roman" panose="02020603050405020304" pitchFamily="18" charset="0"/>
                <a:cs typeface="Times New Roman" panose="02020603050405020304" pitchFamily="18" charset="0"/>
              </a:rPr>
              <a:t>(or state mark) is displayed on an instance line. A condition mark shows that the object has reached a certain condition or is in a certain state.</a:t>
            </a:r>
            <a:endParaRPr lang="en-US" sz="240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8FDEA208-BDAB-3C2A-B4D1-198641BDEED0}"/>
              </a:ext>
            </a:extLst>
          </p:cNvPr>
          <p:cNvCxnSpPr/>
          <p:nvPr/>
        </p:nvCxnSpPr>
        <p:spPr>
          <a:xfrm>
            <a:off x="4597586" y="4431551"/>
            <a:ext cx="61228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64537A-27A5-3DAC-E273-CB0765CB3A9F}"/>
              </a:ext>
            </a:extLst>
          </p:cNvPr>
          <p:cNvSpPr txBox="1"/>
          <p:nvPr/>
        </p:nvSpPr>
        <p:spPr>
          <a:xfrm>
            <a:off x="0" y="115624"/>
            <a:ext cx="429175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a:t>Condition Mark</a:t>
            </a:r>
          </a:p>
        </p:txBody>
      </p:sp>
      <p:sp>
        <p:nvSpPr>
          <p:cNvPr id="10" name="Rectangle: Rounded Corners 9">
            <a:extLst>
              <a:ext uri="{FF2B5EF4-FFF2-40B4-BE49-F238E27FC236}">
                <a16:creationId xmlns:a16="http://schemas.microsoft.com/office/drawing/2014/main" id="{1AA06AF6-D4FC-49B0-AEB6-FD5A484B7BCC}"/>
              </a:ext>
            </a:extLst>
          </p:cNvPr>
          <p:cNvSpPr/>
          <p:nvPr/>
        </p:nvSpPr>
        <p:spPr>
          <a:xfrm rot="19120136">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Isosceles Triangle 2">
            <a:hlinkClick r:id="rId4" action="ppaction://hlinksldjump"/>
            <a:extLst>
              <a:ext uri="{FF2B5EF4-FFF2-40B4-BE49-F238E27FC236}">
                <a16:creationId xmlns:a16="http://schemas.microsoft.com/office/drawing/2014/main" id="{50627641-53D1-1F83-515A-5786A2715CC4}"/>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369248"/>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C9AEB3-6322-07CC-5006-9DBDECC9C655}"/>
              </a:ext>
            </a:extLst>
          </p:cNvPr>
          <p:cNvPicPr>
            <a:picLocks noChangeAspect="1"/>
          </p:cNvPicPr>
          <p:nvPr/>
        </p:nvPicPr>
        <p:blipFill>
          <a:blip r:embed="rId2">
            <a:extLst>
              <a:ext uri="{28A0092B-C50C-407E-A947-70E740481C1C}">
                <a14:useLocalDpi xmlns:a14="http://schemas.microsoft.com/office/drawing/2010/main" val="0"/>
              </a:ext>
            </a:extLst>
          </a:blip>
          <a:srcRect l="3440" r="3634" b="-1"/>
          <a:stretch>
            <a:fillRect/>
          </a:stretch>
        </p:blipFill>
        <p:spPr>
          <a:xfrm>
            <a:off x="2852531" y="10"/>
            <a:ext cx="9339468" cy="6997138"/>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pic>
        <p:nvPicPr>
          <p:cNvPr id="4" name="Picture 3" descr="Diagram&#10;&#10;Description automatically generated with medium confidence">
            <a:extLst>
              <a:ext uri="{FF2B5EF4-FFF2-40B4-BE49-F238E27FC236}">
                <a16:creationId xmlns:a16="http://schemas.microsoft.com/office/drawing/2014/main" id="{B79D43F4-00C9-4272-54E0-47C003B3B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732" y="541061"/>
            <a:ext cx="5410526" cy="3215929"/>
          </a:xfrm>
          <a:prstGeom prst="rect">
            <a:avLst/>
          </a:prstGeom>
        </p:spPr>
      </p:pic>
      <p:sp>
        <p:nvSpPr>
          <p:cNvPr id="6" name="TextBox 5">
            <a:extLst>
              <a:ext uri="{FF2B5EF4-FFF2-40B4-BE49-F238E27FC236}">
                <a16:creationId xmlns:a16="http://schemas.microsoft.com/office/drawing/2014/main" id="{098B4E25-B0E5-728E-A5BC-A7013B9FC83C}"/>
              </a:ext>
            </a:extLst>
          </p:cNvPr>
          <p:cNvSpPr txBox="1"/>
          <p:nvPr/>
        </p:nvSpPr>
        <p:spPr>
          <a:xfrm>
            <a:off x="4652683" y="4454565"/>
            <a:ext cx="6302188"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333333"/>
                </a:solidFill>
                <a:latin typeface="Times New Roman" panose="02020603050405020304" pitchFamily="18" charset="0"/>
                <a:cs typeface="Times New Roman" panose="02020603050405020304" pitchFamily="18" charset="0"/>
              </a:rPr>
              <a:t>Activation</a:t>
            </a:r>
            <a:r>
              <a:rPr lang="en-US" sz="2400" b="0" i="0">
                <a:solidFill>
                  <a:srgbClr val="333333"/>
                </a:solidFill>
                <a:effectLst/>
                <a:latin typeface="Times New Roman" panose="02020603050405020304" pitchFamily="18" charset="0"/>
                <a:cs typeface="Times New Roman" panose="02020603050405020304" pitchFamily="18" charset="0"/>
              </a:rPr>
              <a:t> is represented by a thin rectangle on the lifeline. It describes that time period in which an operation is performed by an element.</a:t>
            </a:r>
            <a:endParaRPr lang="en-US" sz="240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6514C331-AF24-EE14-5CD9-B85659FFBB8E}"/>
              </a:ext>
            </a:extLst>
          </p:cNvPr>
          <p:cNvCxnSpPr/>
          <p:nvPr/>
        </p:nvCxnSpPr>
        <p:spPr>
          <a:xfrm>
            <a:off x="4652683" y="4454565"/>
            <a:ext cx="606014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5E20A79-C3B2-4462-EC42-94D54C9E5FB4}"/>
              </a:ext>
            </a:extLst>
          </p:cNvPr>
          <p:cNvSpPr txBox="1"/>
          <p:nvPr/>
        </p:nvSpPr>
        <p:spPr>
          <a:xfrm>
            <a:off x="0" y="304800"/>
            <a:ext cx="388620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800" b="1" dirty="0"/>
              <a:t>Activation Bar</a:t>
            </a:r>
          </a:p>
        </p:txBody>
      </p:sp>
      <p:sp>
        <p:nvSpPr>
          <p:cNvPr id="10" name="Rectangle: Rounded Corners 9">
            <a:extLst>
              <a:ext uri="{FF2B5EF4-FFF2-40B4-BE49-F238E27FC236}">
                <a16:creationId xmlns:a16="http://schemas.microsoft.com/office/drawing/2014/main" id="{0FF2E4FA-1078-7743-1616-97AD3D7E44B7}"/>
              </a:ext>
            </a:extLst>
          </p:cNvPr>
          <p:cNvSpPr/>
          <p:nvPr/>
        </p:nvSpPr>
        <p:spPr>
          <a:xfrm rot="19174298">
            <a:off x="-1167404" y="5624393"/>
            <a:ext cx="2138110" cy="194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Isosceles Triangle 1">
            <a:hlinkClick r:id="rId4" action="ppaction://hlinksldjump"/>
            <a:extLst>
              <a:ext uri="{FF2B5EF4-FFF2-40B4-BE49-F238E27FC236}">
                <a16:creationId xmlns:a16="http://schemas.microsoft.com/office/drawing/2014/main" id="{B6CF0054-6917-4BBC-BC2D-3F011057FFA5}"/>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41213"/>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agram, schematic&#10;&#10;Description automatically generated">
            <a:extLst>
              <a:ext uri="{FF2B5EF4-FFF2-40B4-BE49-F238E27FC236}">
                <a16:creationId xmlns:a16="http://schemas.microsoft.com/office/drawing/2014/main" id="{195E0B78-13B3-3E0F-3576-972460C08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355977"/>
          </a:xfrm>
          <a:prstGeom prst="rect">
            <a:avLst/>
          </a:prstGeom>
        </p:spPr>
      </p:pic>
      <p:sp>
        <p:nvSpPr>
          <p:cNvPr id="8" name="TextBox 7">
            <a:extLst>
              <a:ext uri="{FF2B5EF4-FFF2-40B4-BE49-F238E27FC236}">
                <a16:creationId xmlns:a16="http://schemas.microsoft.com/office/drawing/2014/main" id="{D2CFD21B-C65C-D4A5-3FE7-F0DC2E895134}"/>
              </a:ext>
            </a:extLst>
          </p:cNvPr>
          <p:cNvSpPr txBox="1"/>
          <p:nvPr/>
        </p:nvSpPr>
        <p:spPr>
          <a:xfrm>
            <a:off x="4229586" y="6355976"/>
            <a:ext cx="369521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Fig: Sequence Diagram of ATM</a:t>
            </a:r>
          </a:p>
        </p:txBody>
      </p:sp>
      <p:sp>
        <p:nvSpPr>
          <p:cNvPr id="3" name="Isosceles Triangle 2">
            <a:hlinkClick r:id="rId3" action="ppaction://hlinksldjump"/>
            <a:extLst>
              <a:ext uri="{FF2B5EF4-FFF2-40B4-BE49-F238E27FC236}">
                <a16:creationId xmlns:a16="http://schemas.microsoft.com/office/drawing/2014/main" id="{3838725B-934B-502E-56CF-E98D1113D328}"/>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644893"/>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41317485-8716-F527-2E85-03A8CEA068A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UML notation</a:t>
            </a:r>
          </a:p>
        </p:txBody>
      </p:sp>
      <p:pic>
        <p:nvPicPr>
          <p:cNvPr id="7" name="Picture 7" descr="A picture containing text, antenna&#10;&#10;Description automatically generated">
            <a:extLst>
              <a:ext uri="{FF2B5EF4-FFF2-40B4-BE49-F238E27FC236}">
                <a16:creationId xmlns:a16="http://schemas.microsoft.com/office/drawing/2014/main" id="{70C039A8-2299-6515-18E0-500B18F888E2}"/>
              </a:ext>
            </a:extLst>
          </p:cNvPr>
          <p:cNvPicPr>
            <a:picLocks noGrp="1" noChangeAspect="1"/>
          </p:cNvPicPr>
          <p:nvPr>
            <p:ph idx="1"/>
          </p:nvPr>
        </p:nvPicPr>
        <p:blipFill>
          <a:blip r:embed="rId2"/>
          <a:stretch>
            <a:fillRect/>
          </a:stretch>
        </p:blipFill>
        <p:spPr>
          <a:xfrm>
            <a:off x="4777316" y="1167602"/>
            <a:ext cx="6780700" cy="4520466"/>
          </a:xfrm>
          <a:prstGeom prst="rect">
            <a:avLst/>
          </a:prstGeom>
        </p:spPr>
      </p:pic>
      <p:sp>
        <p:nvSpPr>
          <p:cNvPr id="4" name="TextBox 3">
            <a:extLst>
              <a:ext uri="{FF2B5EF4-FFF2-40B4-BE49-F238E27FC236}">
                <a16:creationId xmlns:a16="http://schemas.microsoft.com/office/drawing/2014/main" id="{AE66347E-D6F3-5F44-0CEF-3CF5E50CBC43}"/>
              </a:ext>
            </a:extLst>
          </p:cNvPr>
          <p:cNvSpPr txBox="1"/>
          <p:nvPr/>
        </p:nvSpPr>
        <p:spPr>
          <a:xfrm>
            <a:off x="7881863" y="6010963"/>
            <a:ext cx="2340440" cy="400110"/>
          </a:xfrm>
          <a:prstGeom prst="rect">
            <a:avLst/>
          </a:prstGeom>
          <a:solidFill>
            <a:srgbClr val="000000"/>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b="1">
                <a:solidFill>
                  <a:srgbClr val="FFFFFF"/>
                </a:solidFill>
              </a:rPr>
              <a:t>Fig : UML notation</a:t>
            </a:r>
            <a:endParaRPr lang="en-US" sz="2000" b="1">
              <a:solidFill>
                <a:srgbClr val="FFFFFF"/>
              </a:solidFill>
              <a:cs typeface="Calibri"/>
            </a:endParaRPr>
          </a:p>
        </p:txBody>
      </p:sp>
      <p:sp>
        <p:nvSpPr>
          <p:cNvPr id="5" name="Isosceles Triangle 4">
            <a:hlinkClick r:id="rId3" action="ppaction://hlinksldjump"/>
            <a:extLst>
              <a:ext uri="{FF2B5EF4-FFF2-40B4-BE49-F238E27FC236}">
                <a16:creationId xmlns:a16="http://schemas.microsoft.com/office/drawing/2014/main" id="{43EE172F-5313-B18B-C267-7C2000745AB7}"/>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35845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E5E3E072-AD40-67B6-EEF0-EAEA3F33798F}"/>
              </a:ext>
            </a:extLst>
          </p:cNvPr>
          <p:cNvSpPr>
            <a:spLocks noGrp="1"/>
          </p:cNvSpPr>
          <p:nvPr>
            <p:ph type="title"/>
          </p:nvPr>
        </p:nvSpPr>
        <p:spPr>
          <a:xfrm>
            <a:off x="640080" y="325369"/>
            <a:ext cx="4368602" cy="1956841"/>
          </a:xfrm>
        </p:spPr>
        <p:txBody>
          <a:bodyPr anchor="b">
            <a:normAutofit/>
          </a:bodyPr>
          <a:lstStyle/>
          <a:p>
            <a:r>
              <a:rPr lang="en-US" sz="5400" dirty="0">
                <a:latin typeface="Times New Roman" panose="02020603050405020304" pitchFamily="18" charset="0"/>
                <a:cs typeface="Times New Roman" panose="02020603050405020304" pitchFamily="18" charset="0"/>
              </a:rPr>
              <a:t>Types of UML modeling</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A4A8B29D-341D-1FD7-94C8-303A681F5A61}"/>
              </a:ext>
            </a:extLst>
          </p:cNvPr>
          <p:cNvSpPr>
            <a:spLocks noGrp="1"/>
          </p:cNvSpPr>
          <p:nvPr>
            <p:ph idx="1"/>
          </p:nvPr>
        </p:nvSpPr>
        <p:spPr>
          <a:xfrm>
            <a:off x="640080" y="2872899"/>
            <a:ext cx="4243589" cy="3320668"/>
          </a:xfrm>
        </p:spPr>
        <p:txBody>
          <a:bodyPr vert="horz" lIns="91440" tIns="45720" rIns="91440" bIns="45720" rtlCol="0" anchor="t">
            <a:normAutofit lnSpcReduction="10000"/>
          </a:bodyPr>
          <a:lstStyle/>
          <a:p>
            <a:pPr marL="0" indent="0">
              <a:buNone/>
            </a:pPr>
            <a:r>
              <a:rPr lang="en-US" sz="1700" b="1" dirty="0">
                <a:cs typeface="Calibri"/>
              </a:rPr>
              <a:t>                       </a:t>
            </a:r>
            <a:r>
              <a:rPr lang="en-US" sz="2000" b="1" dirty="0">
                <a:latin typeface="Times New Roman" panose="02020603050405020304" pitchFamily="18" charset="0"/>
                <a:cs typeface="Times New Roman" panose="02020603050405020304" pitchFamily="18" charset="0"/>
              </a:rPr>
              <a:t>Structured Modeling</a:t>
            </a:r>
            <a:r>
              <a:rPr lang="en-US" sz="1700" b="1" dirty="0">
                <a:cs typeface="Calibri"/>
              </a:rPr>
              <a:t> </a:t>
            </a:r>
            <a:r>
              <a:rPr lang="en-US" sz="1700" dirty="0">
                <a:cs typeface="Calibri"/>
              </a:rPr>
              <a:t>  </a:t>
            </a:r>
            <a:endParaRPr lang="en-US" sz="1700" dirty="0"/>
          </a:p>
          <a:p>
            <a:r>
              <a:rPr lang="en-US" sz="1700" dirty="0">
                <a:latin typeface="Times New Roman" panose="02020603050405020304" pitchFamily="18" charset="0"/>
                <a:ea typeface="+mn-lt"/>
                <a:cs typeface="Times New Roman" panose="02020603050405020304" pitchFamily="18" charset="0"/>
              </a:rPr>
              <a:t>Structural modeling captures the static features of a system. They consist of the following −</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Classes diagrams</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Objects diagrams</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Deployment diagrams</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Package diagrams</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Composite structure diagram</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ea typeface="+mn-lt"/>
                <a:cs typeface="Times New Roman" panose="02020603050405020304" pitchFamily="18" charset="0"/>
              </a:rPr>
              <a:t>Component diagram</a:t>
            </a:r>
            <a:endParaRPr lang="en-US" sz="1700" dirty="0">
              <a:latin typeface="Times New Roman" panose="02020603050405020304" pitchFamily="18" charset="0"/>
              <a:cs typeface="Times New Roman" panose="02020603050405020304" pitchFamily="18" charset="0"/>
            </a:endParaRPr>
          </a:p>
          <a:p>
            <a:endParaRPr lang="en-US" sz="1700" dirty="0"/>
          </a:p>
        </p:txBody>
      </p:sp>
      <p:pic>
        <p:nvPicPr>
          <p:cNvPr id="4" name="Picture 4">
            <a:extLst>
              <a:ext uri="{FF2B5EF4-FFF2-40B4-BE49-F238E27FC236}">
                <a16:creationId xmlns:a16="http://schemas.microsoft.com/office/drawing/2014/main" id="{DB75885D-6E29-6466-DE98-6B7A0D7F6E06}"/>
              </a:ext>
            </a:extLst>
          </p:cNvPr>
          <p:cNvPicPr>
            <a:picLocks noChangeAspect="1"/>
          </p:cNvPicPr>
          <p:nvPr/>
        </p:nvPicPr>
        <p:blipFill>
          <a:blip r:embed="rId2"/>
          <a:srcRect l="24475" r="19105"/>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C3A9262D-FA2B-A099-94C9-1DEE16E9AC58}"/>
              </a:ext>
            </a:extLst>
          </p:cNvPr>
          <p:cNvSpPr txBox="1"/>
          <p:nvPr/>
        </p:nvSpPr>
        <p:spPr>
          <a:xfrm>
            <a:off x="7924995" y="6399152"/>
            <a:ext cx="2944289" cy="400110"/>
          </a:xfrm>
          <a:prstGeom prst="rect">
            <a:avLst/>
          </a:prstGeom>
          <a:solidFill>
            <a:srgbClr val="000000"/>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b="1">
                <a:solidFill>
                  <a:srgbClr val="FFFFFF"/>
                </a:solidFill>
              </a:rPr>
              <a:t>Fig : Structured Modeling</a:t>
            </a:r>
            <a:endParaRPr lang="en-US" sz="2000" b="1">
              <a:solidFill>
                <a:srgbClr val="FFFFFF"/>
              </a:solidFill>
              <a:cs typeface="Calibri"/>
            </a:endParaRPr>
          </a:p>
        </p:txBody>
      </p:sp>
      <p:sp>
        <p:nvSpPr>
          <p:cNvPr id="7" name="Isosceles Triangle 6">
            <a:hlinkClick r:id="rId3" action="ppaction://hlinksldjump"/>
            <a:extLst>
              <a:ext uri="{FF2B5EF4-FFF2-40B4-BE49-F238E27FC236}">
                <a16:creationId xmlns:a16="http://schemas.microsoft.com/office/drawing/2014/main" id="{FC547244-B9CA-4A87-83FC-3E2BC769D8AB}"/>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448909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AFEA0A3C-4537-12AB-5B97-4E0DC7332C8A}"/>
              </a:ext>
            </a:extLst>
          </p:cNvPr>
          <p:cNvSpPr>
            <a:spLocks noGrp="1"/>
          </p:cNvSpPr>
          <p:nvPr>
            <p:ph type="title"/>
          </p:nvPr>
        </p:nvSpPr>
        <p:spPr>
          <a:xfrm>
            <a:off x="838201" y="365125"/>
            <a:ext cx="5251316" cy="1807305"/>
          </a:xfrm>
        </p:spPr>
        <p:txBody>
          <a:bodyPr>
            <a:normAutofit/>
          </a:bodyPr>
          <a:lstStyle/>
          <a:p>
            <a:r>
              <a:rPr lang="en-US" dirty="0">
                <a:latin typeface="Times New Roman" panose="02020603050405020304" pitchFamily="18" charset="0"/>
                <a:cs typeface="Times New Roman" panose="02020603050405020304" pitchFamily="18" charset="0"/>
              </a:rPr>
              <a:t>Behavioral Modeling</a:t>
            </a:r>
          </a:p>
        </p:txBody>
      </p:sp>
      <p:sp>
        <p:nvSpPr>
          <p:cNvPr id="3" name="Content Placeholder 2">
            <a:extLst>
              <a:ext uri="{FF2B5EF4-FFF2-40B4-BE49-F238E27FC236}">
                <a16:creationId xmlns:a16="http://schemas.microsoft.com/office/drawing/2014/main" id="{9622D8D2-9083-57F5-5D37-81A26B04B633}"/>
              </a:ext>
            </a:extLst>
          </p:cNvPr>
          <p:cNvSpPr>
            <a:spLocks noGrp="1"/>
          </p:cNvSpPr>
          <p:nvPr>
            <p:ph idx="1"/>
          </p:nvPr>
        </p:nvSpPr>
        <p:spPr>
          <a:xfrm>
            <a:off x="838200" y="2333297"/>
            <a:ext cx="4677130" cy="3843666"/>
          </a:xfrm>
        </p:spPr>
        <p:txBody>
          <a:bodyPr vert="horz" lIns="91440" tIns="45720" rIns="91440" bIns="45720" rtlCol="0">
            <a:normAutofit/>
          </a:bodyPr>
          <a:lstStyle/>
          <a:p>
            <a:r>
              <a:rPr lang="en-US" sz="2000" dirty="0">
                <a:latin typeface="Times New Roman" panose="02020603050405020304" pitchFamily="18" charset="0"/>
                <a:ea typeface="+mn-lt"/>
                <a:cs typeface="Times New Roman" panose="02020603050405020304" pitchFamily="18" charset="0"/>
              </a:rPr>
              <a:t>Behavioral model describes the interaction in the system. It represents the interaction among the structural diagrams. Behavioral modeling shows the dynamic nature of the system. They consist of the following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mn-lt"/>
                <a:cs typeface="Times New Roman" panose="02020603050405020304" pitchFamily="18" charset="0"/>
              </a:rPr>
              <a:t>Activity diagrams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mn-lt"/>
                <a:cs typeface="Times New Roman" panose="02020603050405020304" pitchFamily="18" charset="0"/>
              </a:rPr>
              <a:t>Interaction diagrams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ea typeface="+mn-lt"/>
                <a:cs typeface="Times New Roman" panose="02020603050405020304" pitchFamily="18" charset="0"/>
              </a:rPr>
              <a:t>Use case diagrams</a:t>
            </a:r>
            <a:endParaRPr lang="en-US" sz="2000" dirty="0">
              <a:latin typeface="Times New Roman" panose="02020603050405020304" pitchFamily="18" charset="0"/>
              <a:cs typeface="Times New Roman" panose="02020603050405020304" pitchFamily="18" charset="0"/>
            </a:endParaRPr>
          </a:p>
          <a:p>
            <a:endParaRPr lang="en-US" sz="2000" dirty="0">
              <a:cs typeface="Calibri"/>
            </a:endParaRPr>
          </a:p>
        </p:txBody>
      </p:sp>
      <p:pic>
        <p:nvPicPr>
          <p:cNvPr id="11" name="Picture 4">
            <a:extLst>
              <a:ext uri="{FF2B5EF4-FFF2-40B4-BE49-F238E27FC236}">
                <a16:creationId xmlns:a16="http://schemas.microsoft.com/office/drawing/2014/main" id="{2E6D633B-3A21-4292-0D9B-E974C7BFCA03}"/>
              </a:ext>
            </a:extLst>
          </p:cNvPr>
          <p:cNvPicPr>
            <a:picLocks noChangeAspect="1"/>
          </p:cNvPicPr>
          <p:nvPr/>
        </p:nvPicPr>
        <p:blipFill>
          <a:blip r:embed="rId2"/>
          <a:srcRect l="27292" r="2380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B8852ACA-6B4C-8C24-E2A4-39161F64B2F6}"/>
              </a:ext>
            </a:extLst>
          </p:cNvPr>
          <p:cNvSpPr txBox="1"/>
          <p:nvPr/>
        </p:nvSpPr>
        <p:spPr>
          <a:xfrm>
            <a:off x="8298806" y="6456662"/>
            <a:ext cx="3044932" cy="400110"/>
          </a:xfrm>
          <a:prstGeom prst="rect">
            <a:avLst/>
          </a:prstGeom>
          <a:solidFill>
            <a:srgbClr val="000000"/>
          </a:solid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b="1">
                <a:solidFill>
                  <a:srgbClr val="FFFFFF"/>
                </a:solidFill>
              </a:rPr>
              <a:t>Fig : Behavioral Modeling</a:t>
            </a:r>
            <a:endParaRPr lang="en-US" sz="2000" b="1">
              <a:solidFill>
                <a:srgbClr val="FFFFFF"/>
              </a:solidFill>
              <a:cs typeface="Calibri"/>
            </a:endParaRPr>
          </a:p>
        </p:txBody>
      </p:sp>
      <p:sp>
        <p:nvSpPr>
          <p:cNvPr id="5" name="Isosceles Triangle 4">
            <a:hlinkClick r:id="rId3" action="ppaction://hlinksldjump"/>
            <a:extLst>
              <a:ext uri="{FF2B5EF4-FFF2-40B4-BE49-F238E27FC236}">
                <a16:creationId xmlns:a16="http://schemas.microsoft.com/office/drawing/2014/main" id="{D4EF739F-905A-BD83-D7B5-C2A5ED0F5E79}"/>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7598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Diagram&#10;&#10;Description automatically generated">
            <a:extLst>
              <a:ext uri="{FF2B5EF4-FFF2-40B4-BE49-F238E27FC236}">
                <a16:creationId xmlns:a16="http://schemas.microsoft.com/office/drawing/2014/main" id="{17EBAB87-B48B-7030-985A-1E2E9B45F28F}"/>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35364"/>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77F49F-4A3D-19F3-5E48-D245D9434084}"/>
              </a:ext>
            </a:extLst>
          </p:cNvPr>
          <p:cNvSpPr>
            <a:spLocks noGrp="1"/>
          </p:cNvSpPr>
          <p:nvPr>
            <p:ph type="title"/>
          </p:nvPr>
        </p:nvSpPr>
        <p:spPr>
          <a:xfrm>
            <a:off x="477980" y="1122363"/>
            <a:ext cx="5770419" cy="3204134"/>
          </a:xfrm>
        </p:spPr>
        <p:txBody>
          <a:bodyPr vert="horz" lIns="91440" tIns="45720" rIns="91440" bIns="45720" rtlCol="0" anchor="b">
            <a:normAutofit/>
          </a:bodyPr>
          <a:lstStyle/>
          <a:p>
            <a:r>
              <a:rPr lang="en-US" sz="4800" b="1" spc="-50" baseline="0" dirty="0">
                <a:latin typeface="Times New Roman" panose="02020603050405020304" pitchFamily="18" charset="0"/>
                <a:ea typeface="Tahoma" panose="020B0604030504040204" pitchFamily="34" charset="0"/>
                <a:cs typeface="Times New Roman" panose="02020603050405020304" pitchFamily="18" charset="0"/>
              </a:rPr>
              <a:t>Use   </a:t>
            </a:r>
            <a:br>
              <a:rPr lang="en-US" sz="4800" b="1" spc="-50" baseline="0" dirty="0">
                <a:latin typeface="Times New Roman" panose="02020603050405020304" pitchFamily="18" charset="0"/>
                <a:ea typeface="Tahoma" panose="020B0604030504040204" pitchFamily="34" charset="0"/>
                <a:cs typeface="Times New Roman" panose="02020603050405020304" pitchFamily="18" charset="0"/>
              </a:rPr>
            </a:br>
            <a:r>
              <a:rPr lang="en-US" sz="4800" b="1" spc="-50" baseline="0" dirty="0">
                <a:latin typeface="Times New Roman" panose="02020603050405020304" pitchFamily="18" charset="0"/>
                <a:ea typeface="Tahoma" panose="020B0604030504040204" pitchFamily="34" charset="0"/>
                <a:cs typeface="Times New Roman" panose="02020603050405020304" pitchFamily="18" charset="0"/>
              </a:rPr>
              <a:t>Case</a:t>
            </a:r>
            <a:r>
              <a:rPr lang="en-US" sz="4800" b="1" spc="-50" dirty="0">
                <a:latin typeface="Times New Roman" panose="02020603050405020304" pitchFamily="18" charset="0"/>
                <a:ea typeface="Tahoma" panose="020B0604030504040204" pitchFamily="34" charset="0"/>
                <a:cs typeface="Times New Roman" panose="02020603050405020304" pitchFamily="18" charset="0"/>
              </a:rPr>
              <a:t>  </a:t>
            </a:r>
            <a:r>
              <a:rPr lang="en-US" sz="4800" b="1" spc="-50" baseline="0" dirty="0">
                <a:latin typeface="Times New Roman" panose="02020603050405020304" pitchFamily="18" charset="0"/>
                <a:ea typeface="Tahoma" panose="020B0604030504040204" pitchFamily="34" charset="0"/>
                <a:cs typeface="Times New Roman" panose="02020603050405020304" pitchFamily="18" charset="0"/>
              </a:rPr>
              <a:t>Modeling</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Isosceles Triangle 4">
            <a:hlinkClick r:id="rId3" action="ppaction://hlinksldjump"/>
            <a:extLst>
              <a:ext uri="{FF2B5EF4-FFF2-40B4-BE49-F238E27FC236}">
                <a16:creationId xmlns:a16="http://schemas.microsoft.com/office/drawing/2014/main" id="{1C9791E4-A5E9-16C5-A41E-BBF7FD303AEA}"/>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29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ur="40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1C582B07-D0F0-4B6B-A5D9-D2F192CB3A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sp>
        <p:nvSpPr>
          <p:cNvPr id="96" name="Rectangle 95">
            <a:extLst>
              <a:ext uri="{FF2B5EF4-FFF2-40B4-BE49-F238E27FC236}">
                <a16:creationId xmlns:a16="http://schemas.microsoft.com/office/drawing/2014/main" id="{181CC2FD-F5D2-4415-8486-46858CC427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bg1"/>
              </a:solidFill>
            </a:endParaRPr>
          </a:p>
        </p:txBody>
      </p:sp>
      <p:sp>
        <p:nvSpPr>
          <p:cNvPr id="98" name="Right Triangle 97">
            <a:extLst>
              <a:ext uri="{FF2B5EF4-FFF2-40B4-BE49-F238E27FC236}">
                <a16:creationId xmlns:a16="http://schemas.microsoft.com/office/drawing/2014/main" id="{DA1A4301-6FFC-4C82-A1FA-7634D8CAA8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p>
        </p:txBody>
      </p:sp>
      <p:sp>
        <p:nvSpPr>
          <p:cNvPr id="100" name="Freeform: Shape 99">
            <a:extLst>
              <a:ext uri="{FF2B5EF4-FFF2-40B4-BE49-F238E27FC236}">
                <a16:creationId xmlns:a16="http://schemas.microsoft.com/office/drawing/2014/main" id="{E1063619-981B-4E62-A26E-E345BB3080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90211" y="0"/>
            <a:ext cx="4039677" cy="1269438"/>
          </a:xfrm>
          <a:custGeom>
            <a:avLst/>
            <a:gdLst>
              <a:gd name="connsiteX0" fmla="*/ 2019838 w 4039677"/>
              <a:gd name="connsiteY0" fmla="*/ 0 h 1269438"/>
              <a:gd name="connsiteX1" fmla="*/ 3994238 w 4039677"/>
              <a:gd name="connsiteY1" fmla="*/ 1175114 h 1269438"/>
              <a:gd name="connsiteX2" fmla="*/ 4039677 w 4039677"/>
              <a:gd name="connsiteY2" fmla="*/ 1269438 h 1269438"/>
              <a:gd name="connsiteX3" fmla="*/ 3004689 w 4039677"/>
              <a:gd name="connsiteY3" fmla="*/ 1269438 h 1269438"/>
              <a:gd name="connsiteX4" fmla="*/ 3000461 w 4039677"/>
              <a:gd name="connsiteY4" fmla="*/ 1264787 h 1269438"/>
              <a:gd name="connsiteX5" fmla="*/ 2019838 w 4039677"/>
              <a:gd name="connsiteY5" fmla="*/ 858599 h 1269438"/>
              <a:gd name="connsiteX6" fmla="*/ 1039216 w 4039677"/>
              <a:gd name="connsiteY6" fmla="*/ 1264787 h 1269438"/>
              <a:gd name="connsiteX7" fmla="*/ 1034988 w 4039677"/>
              <a:gd name="connsiteY7" fmla="*/ 1269438 h 1269438"/>
              <a:gd name="connsiteX8" fmla="*/ 0 w 4039677"/>
              <a:gd name="connsiteY8" fmla="*/ 1269438 h 1269438"/>
              <a:gd name="connsiteX9" fmla="*/ 45438 w 4039677"/>
              <a:gd name="connsiteY9" fmla="*/ 1175114 h 1269438"/>
              <a:gd name="connsiteX10" fmla="*/ 2019838 w 4039677"/>
              <a:gd name="connsiteY10" fmla="*/ 0 h 126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9676" h="1269438">
                <a:moveTo>
                  <a:pt x="2019838" y="0"/>
                </a:moveTo>
                <a:cubicBezTo>
                  <a:pt x="2872410" y="0"/>
                  <a:pt x="3614002" y="475164"/>
                  <a:pt x="3994238" y="1175114"/>
                </a:cubicBezTo>
                <a:lnTo>
                  <a:pt x="4039677" y="1269438"/>
                </a:lnTo>
                <a:lnTo>
                  <a:pt x="3004689" y="1269438"/>
                </a:lnTo>
                <a:lnTo>
                  <a:pt x="3000461" y="1264787"/>
                </a:lnTo>
                <a:cubicBezTo>
                  <a:pt x="2749498" y="1013823"/>
                  <a:pt x="2402795" y="858599"/>
                  <a:pt x="2019838" y="858599"/>
                </a:cubicBezTo>
                <a:cubicBezTo>
                  <a:pt x="1636881" y="858599"/>
                  <a:pt x="1290179" y="1013823"/>
                  <a:pt x="1039216" y="1264787"/>
                </a:cubicBezTo>
                <a:lnTo>
                  <a:pt x="1034988" y="1269438"/>
                </a:lnTo>
                <a:lnTo>
                  <a:pt x="0" y="1269438"/>
                </a:lnTo>
                <a:lnTo>
                  <a:pt x="45438" y="1175114"/>
                </a:lnTo>
                <a:cubicBezTo>
                  <a:pt x="425674" y="475164"/>
                  <a:pt x="1167266" y="0"/>
                  <a:pt x="2019838"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venir Next LT Pro"/>
                <a:ea typeface="+mn-ea"/>
                <a:cs typeface="+mn-cs"/>
              </a:defRPr>
            </a:lvl1pPr>
            <a:lvl2pPr marL="457200" algn="l" defTabSz="914400" rtl="0" eaLnBrk="1" latinLnBrk="0" hangingPunct="1">
              <a:defRPr sz="1800" kern="1200">
                <a:solidFill>
                  <a:srgbClr val="FFFFFF"/>
                </a:solidFill>
                <a:latin typeface="Avenir Next LT Pro"/>
                <a:ea typeface="+mn-ea"/>
                <a:cs typeface="+mn-cs"/>
              </a:defRPr>
            </a:lvl2pPr>
            <a:lvl3pPr marL="914400" algn="l" defTabSz="914400" rtl="0" eaLnBrk="1" latinLnBrk="0" hangingPunct="1">
              <a:defRPr sz="1800" kern="1200">
                <a:solidFill>
                  <a:srgbClr val="FFFFFF"/>
                </a:solidFill>
                <a:latin typeface="Avenir Next LT Pro"/>
                <a:ea typeface="+mn-ea"/>
                <a:cs typeface="+mn-cs"/>
              </a:defRPr>
            </a:lvl3pPr>
            <a:lvl4pPr marL="1371600" algn="l" defTabSz="914400" rtl="0" eaLnBrk="1" latinLnBrk="0" hangingPunct="1">
              <a:defRPr sz="1800" kern="1200">
                <a:solidFill>
                  <a:srgbClr val="FFFFFF"/>
                </a:solidFill>
                <a:latin typeface="Avenir Next LT Pro"/>
                <a:ea typeface="+mn-ea"/>
                <a:cs typeface="+mn-cs"/>
              </a:defRPr>
            </a:lvl4pPr>
            <a:lvl5pPr marL="1828800" algn="l" defTabSz="914400" rtl="0" eaLnBrk="1" latinLnBrk="0" hangingPunct="1">
              <a:defRPr sz="1800" kern="1200">
                <a:solidFill>
                  <a:srgbClr val="FFFFFF"/>
                </a:solidFill>
                <a:latin typeface="Avenir Next LT Pro"/>
                <a:ea typeface="+mn-ea"/>
                <a:cs typeface="+mn-cs"/>
              </a:defRPr>
            </a:lvl5pPr>
            <a:lvl6pPr marL="2286000" algn="l" defTabSz="914400" rtl="0" eaLnBrk="1" latinLnBrk="0" hangingPunct="1">
              <a:defRPr sz="1800" kern="1200">
                <a:solidFill>
                  <a:srgbClr val="FFFFFF"/>
                </a:solidFill>
                <a:latin typeface="Avenir Next LT Pro"/>
                <a:ea typeface="+mn-ea"/>
                <a:cs typeface="+mn-cs"/>
              </a:defRPr>
            </a:lvl6pPr>
            <a:lvl7pPr marL="2743200" algn="l" defTabSz="914400" rtl="0" eaLnBrk="1" latinLnBrk="0" hangingPunct="1">
              <a:defRPr sz="1800" kern="1200">
                <a:solidFill>
                  <a:srgbClr val="FFFFFF"/>
                </a:solidFill>
                <a:latin typeface="Avenir Next LT Pro"/>
                <a:ea typeface="+mn-ea"/>
                <a:cs typeface="+mn-cs"/>
              </a:defRPr>
            </a:lvl7pPr>
            <a:lvl8pPr marL="3200400" algn="l" defTabSz="914400" rtl="0" eaLnBrk="1" latinLnBrk="0" hangingPunct="1">
              <a:defRPr sz="1800" kern="1200">
                <a:solidFill>
                  <a:srgbClr val="FFFFFF"/>
                </a:solidFill>
                <a:latin typeface="Avenir Next LT Pro"/>
                <a:ea typeface="+mn-ea"/>
                <a:cs typeface="+mn-cs"/>
              </a:defRPr>
            </a:lvl8pPr>
            <a:lvl9pPr marL="3657600" algn="l" defTabSz="914400" rtl="0" eaLnBrk="1" latinLnBrk="0" hangingPunct="1">
              <a:defRPr sz="1800" kern="1200">
                <a:solidFill>
                  <a:srgbClr val="FFFFFF"/>
                </a:solidFill>
                <a:latin typeface="Avenir Next LT Pro"/>
                <a:ea typeface="+mn-ea"/>
                <a:cs typeface="+mn-cs"/>
              </a:defRPr>
            </a:lvl9pPr>
          </a:lstStyle>
          <a:p>
            <a:pPr algn="ctr"/>
            <a:endParaRPr lang="en-US">
              <a:solidFill>
                <a:schemeClr val="tx1"/>
              </a:solidFill>
            </a:endParaRPr>
          </a:p>
        </p:txBody>
      </p:sp>
      <p:grpSp>
        <p:nvGrpSpPr>
          <p:cNvPr id="102" name="Group 101">
            <a:extLst>
              <a:ext uri="{FF2B5EF4-FFF2-40B4-BE49-F238E27FC236}">
                <a16:creationId xmlns:a16="http://schemas.microsoft.com/office/drawing/2014/main" id="{8323DD1D-77DE-48B2-A0A0-6265801531E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03" name="Straight Connector 102">
              <a:extLst>
                <a:ext uri="{FF2B5EF4-FFF2-40B4-BE49-F238E27FC236}">
                  <a16:creationId xmlns:a16="http://schemas.microsoft.com/office/drawing/2014/main" id="{5C230063-C474-48F9-AD35-F649415C229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251EB77-6139-46FD-BABC-85764659488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8177B72-4955-469C-BAF0-E076263794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9269C7-DB34-4A8C-BAC9-2496A058B8B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FA42117-D401-4236-8EAA-EC9095D4C64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746B91E-6053-4974-B374-9D1B8FBD70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D5DA8D3-12FB-4731-BDBC-93B6113D0C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D16B49A-4893-4729-87B8-9A0B8E592D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6D93EE-2329-4706-89C0-BB6C94A39A7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DC3E76F-2DB4-40DA-8C45-943861B1723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56318F6-E559-4DA6-95C0-D2BB10BA641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3243B57-CFAA-461A-AE56-A61CF60F3AD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AEACE9-7BE6-4FC5-9686-47F15ABA56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DCAE5B4-5700-44A8-91DA-D8415FB04FA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2F9D9C9-D01B-4870-8B33-310D77DF5B3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05DDC7F-2142-41F1-B1E3-A37A0B6FD16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flipH="1">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1B19576-1AA2-4552-8D7D-831B1378149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504D005-AC5D-4160-8184-5BB45CE004E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A540368-C5A6-4F28-A60E-763362A6E5B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67B4722-C810-495C-BB11-45141E367D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B1706B-6FE4-44FB-B429-E59AE3B16DB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9DD5DAD-1CA2-48BA-94BF-70B1AC2BB58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076A21FA-0159-4468-9737-BDBD3426183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870688F-0FB0-4A4A-9F90-7EAE14CAE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F7D7D25-8970-4DD6-A3D7-0D550BA85CF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B480E32-418E-4DE3-B6E7-2F803A2C75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985F833-A609-4B9C-A0D7-6DF88DB7BA2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6" name="Straight Connector 129">
              <a:extLst>
                <a:ext uri="{FF2B5EF4-FFF2-40B4-BE49-F238E27FC236}">
                  <a16:creationId xmlns:a16="http://schemas.microsoft.com/office/drawing/2014/main" id="{DAA9A587-B078-4028-A924-4A6DDDA2C41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2E5E8E-3025-4C93-9E63-9C47C5BBA99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13F2039-1842-2360-B9F4-159523E14953}"/>
              </a:ext>
            </a:extLst>
          </p:cNvPr>
          <p:cNvSpPr>
            <a:spLocks noGrp="1"/>
          </p:cNvSpPr>
          <p:nvPr>
            <p:ph type="title"/>
          </p:nvPr>
        </p:nvSpPr>
        <p:spPr>
          <a:xfrm>
            <a:off x="1288106" y="728907"/>
            <a:ext cx="9923621" cy="1250350"/>
          </a:xfrm>
        </p:spPr>
        <p:txBody>
          <a:bodyPr anchor="b">
            <a:normAutofit/>
          </a:bodyPr>
          <a:lstStyle/>
          <a:p>
            <a:r>
              <a:rPr lang="en-US" dirty="0">
                <a:solidFill>
                  <a:schemeClr val="tx2"/>
                </a:solidFill>
                <a:latin typeface="Times New Roman" panose="02020603050405020304" pitchFamily="18" charset="0"/>
                <a:cs typeface="Times New Roman" panose="02020603050405020304" pitchFamily="18" charset="0"/>
              </a:rPr>
              <a:t>What is use case modeling?</a:t>
            </a:r>
          </a:p>
        </p:txBody>
      </p:sp>
      <p:sp>
        <p:nvSpPr>
          <p:cNvPr id="177" name="Content Placeholder 2">
            <a:extLst>
              <a:ext uri="{FF2B5EF4-FFF2-40B4-BE49-F238E27FC236}">
                <a16:creationId xmlns:a16="http://schemas.microsoft.com/office/drawing/2014/main" id="{1BD8D538-08D8-F900-D733-89626E9CCDDA}"/>
              </a:ext>
            </a:extLst>
          </p:cNvPr>
          <p:cNvSpPr>
            <a:spLocks noGrp="1"/>
          </p:cNvSpPr>
          <p:nvPr>
            <p:ph idx="1"/>
          </p:nvPr>
        </p:nvSpPr>
        <p:spPr>
          <a:xfrm>
            <a:off x="1108255" y="2381172"/>
            <a:ext cx="9094452" cy="4288451"/>
          </a:xfrm>
        </p:spPr>
        <p:txBody>
          <a:bodyPr anchor="t">
            <a:normAutofit/>
          </a:bodyPr>
          <a:lstStyle/>
          <a:p>
            <a:pP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The Use-case model is defined as a model which is used to show how users interact with the system in order to solve a problem. </a:t>
            </a:r>
          </a:p>
          <a:p>
            <a:endParaRPr lang="en-US"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solidFill>
                  <a:schemeClr val="tx2"/>
                </a:solidFill>
                <a:latin typeface="Times New Roman" panose="02020603050405020304" pitchFamily="18" charset="0"/>
                <a:cs typeface="Times New Roman" panose="02020603050405020304" pitchFamily="18" charset="0"/>
              </a:rPr>
              <a:t> A use case model describes the system from a user’s point of view. The use case model focuses on what the system does instead of how the system does</a:t>
            </a:r>
            <a:r>
              <a:rPr lang="en-US" dirty="0">
                <a:solidFill>
                  <a:schemeClr val="tx2"/>
                </a:solidFill>
              </a:rPr>
              <a:t>.</a:t>
            </a:r>
          </a:p>
        </p:txBody>
      </p:sp>
      <p:sp>
        <p:nvSpPr>
          <p:cNvPr id="4" name="Isosceles Triangle 3">
            <a:hlinkClick r:id="rId3" action="ppaction://hlinksldjump"/>
            <a:extLst>
              <a:ext uri="{FF2B5EF4-FFF2-40B4-BE49-F238E27FC236}">
                <a16:creationId xmlns:a16="http://schemas.microsoft.com/office/drawing/2014/main" id="{84B774C1-6DF6-D00A-7DEA-EE94BB516D8E}"/>
              </a:ext>
            </a:extLst>
          </p:cNvPr>
          <p:cNvSpPr/>
          <p:nvPr/>
        </p:nvSpPr>
        <p:spPr>
          <a:xfrm rot="5400000">
            <a:off x="11794391" y="6417410"/>
            <a:ext cx="379608" cy="346392"/>
          </a:xfrm>
          <a:prstGeom prst="triangl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870830"/>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4.0.1084"/>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Posterama"/>
        <a:cs typeface="Arial"/>
      </a:majorFont>
      <a:minorFont>
        <a:latin typeface="Avenir Next LT Pro"/>
        <a:ea typeface="Avenir Next LT Pro"/>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3.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Posterama"/>
        <a:cs typeface="Arial"/>
      </a:majorFont>
      <a:minorFont>
        <a:latin typeface="Avenir Next LT Pro"/>
        <a:ea typeface="Avenir Next LT Pro"/>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2232</Words>
  <Application>Microsoft Office PowerPoint</Application>
  <PresentationFormat>Widescreen</PresentationFormat>
  <Paragraphs>247</Paragraphs>
  <Slides>48</Slides>
  <Notes>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48</vt:i4>
      </vt:variant>
    </vt:vector>
  </HeadingPairs>
  <TitlesOfParts>
    <vt:vector size="68" baseType="lpstr">
      <vt:lpstr>Aharoni</vt:lpstr>
      <vt:lpstr>Algerian</vt:lpstr>
      <vt:lpstr>Arial</vt:lpstr>
      <vt:lpstr>Avenir Next LT Pro</vt:lpstr>
      <vt:lpstr>Calibri</vt:lpstr>
      <vt:lpstr>Calibri Light</vt:lpstr>
      <vt:lpstr>Jumble</vt:lpstr>
      <vt:lpstr>Meiryo</vt:lpstr>
      <vt:lpstr>Open Sans</vt:lpstr>
      <vt:lpstr>Posterama</vt:lpstr>
      <vt:lpstr>Snap ITC</vt:lpstr>
      <vt:lpstr>Tahoma</vt:lpstr>
      <vt:lpstr>Times New Roman</vt:lpstr>
      <vt:lpstr>Wingdings</vt:lpstr>
      <vt:lpstr>Office Theme</vt:lpstr>
      <vt:lpstr>SineVTI</vt:lpstr>
      <vt:lpstr>SineVTI</vt:lpstr>
      <vt:lpstr>Office Theme</vt:lpstr>
      <vt:lpstr>Office Theme</vt:lpstr>
      <vt:lpstr>Office Theme</vt:lpstr>
      <vt:lpstr>PowerPoint Presentation</vt:lpstr>
      <vt:lpstr>Object Oriented Development Life Cycle</vt:lpstr>
      <vt:lpstr>Primary Task in OOA</vt:lpstr>
      <vt:lpstr>Unified Modeling Language</vt:lpstr>
      <vt:lpstr>UML notation</vt:lpstr>
      <vt:lpstr>Types of UML modeling</vt:lpstr>
      <vt:lpstr>Behavioral Modeling</vt:lpstr>
      <vt:lpstr>Use    Case  Modeling</vt:lpstr>
      <vt:lpstr>What is use case modeling?</vt:lpstr>
      <vt:lpstr>Components of use case modeling</vt:lpstr>
      <vt:lpstr>System</vt:lpstr>
      <vt:lpstr>Actors </vt:lpstr>
      <vt:lpstr>Primary and secondary actor in a use case</vt:lpstr>
      <vt:lpstr>Use Case </vt:lpstr>
      <vt:lpstr>Relationships</vt:lpstr>
      <vt:lpstr>Association Between Actor and Use Case </vt:lpstr>
      <vt:lpstr>Generalization of an Actor </vt:lpstr>
      <vt:lpstr>Include Relationship Between Two Use Cases </vt:lpstr>
      <vt:lpstr>Extend Relationship Between Two Use Cases </vt:lpstr>
      <vt:lpstr>Fig: A simple Example of include and extend relationship.</vt:lpstr>
      <vt:lpstr>Generalization of a use case </vt:lpstr>
      <vt:lpstr>PowerPoint Presentation</vt:lpstr>
      <vt:lpstr>Class diagram</vt:lpstr>
      <vt:lpstr>What is Class Diagram?</vt:lpstr>
      <vt:lpstr>PowerPoint Presentation</vt:lpstr>
      <vt:lpstr>Class Relationships</vt:lpstr>
      <vt:lpstr>Generalization</vt:lpstr>
      <vt:lpstr>Association</vt:lpstr>
      <vt:lpstr>Aggregation</vt:lpstr>
      <vt:lpstr>Composition</vt:lpstr>
      <vt:lpstr>Dependency</vt:lpstr>
      <vt:lpstr>Visibility of Class attributes and Operations </vt:lpstr>
      <vt:lpstr>Multiplicity </vt:lpstr>
      <vt:lpstr>Class Diagram </vt:lpstr>
      <vt:lpstr>PowerPoint Presentation</vt:lpstr>
      <vt:lpstr>PowerPoint Presentation</vt:lpstr>
      <vt:lpstr>PowerPoint Presentation</vt:lpstr>
      <vt:lpstr>PowerPoint Presentation</vt:lpstr>
      <vt:lpstr>Purpose of 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10</cp:revision>
  <cp:lastPrinted>2022-11-29T15:40:42Z</cp:lastPrinted>
  <dcterms:created xsi:type="dcterms:W3CDTF">2022-11-29T15:40:42Z</dcterms:created>
  <dcterms:modified xsi:type="dcterms:W3CDTF">2022-11-30T02:50:53Z</dcterms:modified>
</cp:coreProperties>
</file>